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9"/>
  </p:notesMasterIdLst>
  <p:handoutMasterIdLst>
    <p:handoutMasterId r:id="rId40"/>
  </p:handoutMasterIdLst>
  <p:sldIdLst>
    <p:sldId id="404" r:id="rId5"/>
    <p:sldId id="310" r:id="rId6"/>
    <p:sldId id="2147468950" r:id="rId7"/>
    <p:sldId id="2147468935" r:id="rId8"/>
    <p:sldId id="2147468937" r:id="rId9"/>
    <p:sldId id="259" r:id="rId10"/>
    <p:sldId id="270" r:id="rId11"/>
    <p:sldId id="268" r:id="rId12"/>
    <p:sldId id="260" r:id="rId13"/>
    <p:sldId id="2147468941" r:id="rId14"/>
    <p:sldId id="2147468945" r:id="rId15"/>
    <p:sldId id="2147468942" r:id="rId16"/>
    <p:sldId id="2147468947" r:id="rId17"/>
    <p:sldId id="2147468949" r:id="rId18"/>
    <p:sldId id="2147468948" r:id="rId19"/>
    <p:sldId id="257" r:id="rId20"/>
    <p:sldId id="258" r:id="rId21"/>
    <p:sldId id="263" r:id="rId22"/>
    <p:sldId id="267" r:id="rId23"/>
    <p:sldId id="271" r:id="rId24"/>
    <p:sldId id="273" r:id="rId25"/>
    <p:sldId id="274" r:id="rId26"/>
    <p:sldId id="269" r:id="rId27"/>
    <p:sldId id="266" r:id="rId28"/>
    <p:sldId id="295" r:id="rId29"/>
    <p:sldId id="282" r:id="rId30"/>
    <p:sldId id="256" r:id="rId31"/>
    <p:sldId id="264" r:id="rId32"/>
    <p:sldId id="265" r:id="rId33"/>
    <p:sldId id="262" r:id="rId34"/>
    <p:sldId id="276" r:id="rId35"/>
    <p:sldId id="286" r:id="rId36"/>
    <p:sldId id="281" r:id="rId37"/>
    <p:sldId id="214746893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2795" userDrawn="1">
          <p15:clr>
            <a:srgbClr val="A4A3A4"/>
          </p15:clr>
        </p15:guide>
        <p15:guide id="3" pos="5790" userDrawn="1">
          <p15:clr>
            <a:srgbClr val="A4A3A4"/>
          </p15:clr>
        </p15:guide>
        <p15:guide id="4" orient="horz" pos="754" userDrawn="1">
          <p15:clr>
            <a:srgbClr val="A4A3A4"/>
          </p15:clr>
        </p15:guide>
        <p15:guide id="5" pos="2933" userDrawn="1">
          <p15:clr>
            <a:srgbClr val="A4A3A4"/>
          </p15:clr>
        </p15:guide>
        <p15:guide id="6" pos="57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7208A9-A977-CBD4-CA7F-AE15E5B1B708}" name="Renscha Heyl" initials="RH" userId="S::renscha.heyl@epiuse.com::9251516b-a71b-4583-a006-78f6b91046ee" providerId="AD"/>
  <p188:author id="{F3EE55C0-6D6E-0D69-E00C-544C984D7588}" name="Renay Vosser" initials="RV" userId="40a9b07f548f7101"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osy Marchand" initials="RM" lastIdx="9" clrIdx="0">
    <p:extLst>
      <p:ext uri="{19B8F6BF-5375-455C-9EA6-DF929625EA0E}">
        <p15:presenceInfo xmlns:p15="http://schemas.microsoft.com/office/powerpoint/2012/main" userId="66372a31bbb8b468" providerId="Windows Live"/>
      </p:ext>
    </p:extLst>
  </p:cmAuthor>
  <p:cmAuthor id="2" name="Carel Bekker" initials="CB" lastIdx="16" clrIdx="1">
    <p:extLst>
      <p:ext uri="{19B8F6BF-5375-455C-9EA6-DF929625EA0E}">
        <p15:presenceInfo xmlns:p15="http://schemas.microsoft.com/office/powerpoint/2012/main" userId="1c00c6a5db46ca1f" providerId="Windows Live"/>
      </p:ext>
    </p:extLst>
  </p:cmAuthor>
  <p:cmAuthor id="3" name="Menan du Plessis" initials="MdP" lastIdx="1" clrIdx="2">
    <p:extLst>
      <p:ext uri="{19B8F6BF-5375-455C-9EA6-DF929625EA0E}">
        <p15:presenceInfo xmlns:p15="http://schemas.microsoft.com/office/powerpoint/2012/main" userId="0931e3f4386193b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FFFF"/>
    <a:srgbClr val="D7F5C7"/>
    <a:srgbClr val="C8F1B1"/>
    <a:srgbClr val="C3F0AA"/>
    <a:srgbClr val="D2FEDC"/>
    <a:srgbClr val="BAFECA"/>
    <a:srgbClr val="97FFFF"/>
    <a:srgbClr val="C2ECE8"/>
    <a:srgbClr val="BEF1F8"/>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8689D6-E5A0-4021-B9B0-9BF10FA876F1}" v="1764" dt="2025-05-06T07:41:05.078"/>
    <p1510:client id="{36AF964E-C85A-48A6-BDFA-694248E813E9}" v="9" dt="2025-05-06T12:55:24.434"/>
    <p1510:client id="{E148EDE2-EBF8-4165-B38A-75A32B3EAF6B}" v="8" dt="2025-05-06T07:40:58.4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71" d="100"/>
          <a:sy n="71" d="100"/>
        </p:scale>
        <p:origin x="460" y="48"/>
      </p:cViewPr>
      <p:guideLst>
        <p:guide orient="horz" pos="2795"/>
        <p:guide pos="5790"/>
        <p:guide orient="horz" pos="754"/>
        <p:guide pos="2933"/>
        <p:guide pos="574"/>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9E2A08-6094-4040-A931-426682F9266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3989860-F3F1-144C-9516-CAF075F4C2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D10233-5459-A547-9732-91EB40FD3A52}" type="datetimeFigureOut">
              <a:rPr lang="en-GB" smtClean="0"/>
              <a:t>12/05/2025</a:t>
            </a:fld>
            <a:endParaRPr lang="en-GB"/>
          </a:p>
        </p:txBody>
      </p:sp>
      <p:sp>
        <p:nvSpPr>
          <p:cNvPr id="4" name="Footer Placeholder 3">
            <a:extLst>
              <a:ext uri="{FF2B5EF4-FFF2-40B4-BE49-F238E27FC236}">
                <a16:creationId xmlns:a16="http://schemas.microsoft.com/office/drawing/2014/main" id="{E541621C-F9AB-854F-B0FA-8ABD5152A0B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099018-3809-0C4D-96C2-63D3E5B2417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673509-F1D3-9E4C-82E7-47357B618E55}" type="slidenum">
              <a:rPr lang="en-GB" smtClean="0"/>
              <a:t>‹Nr.›</a:t>
            </a:fld>
            <a:endParaRPr lang="en-GB"/>
          </a:p>
        </p:txBody>
      </p:sp>
    </p:spTree>
    <p:extLst>
      <p:ext uri="{BB962C8B-B14F-4D97-AF65-F5344CB8AC3E}">
        <p14:creationId xmlns:p14="http://schemas.microsoft.com/office/powerpoint/2010/main" val="321489023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2T07:50:03.6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0,'2412'204'0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2T07:50:09.83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51 0,'2185'-51'0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2T07:50:13.6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0,'3862'0'0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2T07:50:34.8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29,'11'-5,"1"1,-1 0,0 1,1 0,0 0,20 0,77 1,-58 2,63-2,258 6,-219 20,-20-2,25 1,71 7,476-25,-367-8,2909 3,-3175-5,-49-1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2123CC-9B4A-5C49-A3D5-65F0799BE7E7}" type="datetimeFigureOut">
              <a:rPr lang="en-US" smtClean="0"/>
              <a:t>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34E582-65F7-124B-862A-26B3CE60FEF8}" type="slidenum">
              <a:rPr lang="en-US" smtClean="0"/>
              <a:t>‹Nr.›</a:t>
            </a:fld>
            <a:endParaRPr lang="en-US"/>
          </a:p>
        </p:txBody>
      </p:sp>
    </p:spTree>
    <p:extLst>
      <p:ext uri="{BB962C8B-B14F-4D97-AF65-F5344CB8AC3E}">
        <p14:creationId xmlns:p14="http://schemas.microsoft.com/office/powerpoint/2010/main" val="3621367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help.sap.com/docs/SAP_S4HANA_CLOUD/53e36b5493804bcdb3f6f14de8b487dd/43e2afd2bc6c47f9978f70846ae28355.html?locale=de-DE&amp;version=2502.500" TargetMode="External"/><Relationship Id="rId7" Type="http://schemas.openxmlformats.org/officeDocument/2006/relationships/hyperlink" Target="https://help.sap.com/docs/SAP_S4HANA_CLOUD/53e36b5493804bcdb3f6f14de8b487dd/db94258662694cda9a95cd519ebdac28.html?locale=de-DE&amp;version=2502.500"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help.sap.com/docs/SAP_S4HANA_CLOUD/53e36b5493804bcdb3f6f14de8b487dd/53c2790ed2ed4315990af353487e3600.html?locale=de-DE&amp;version=2502.500" TargetMode="External"/><Relationship Id="rId5" Type="http://schemas.openxmlformats.org/officeDocument/2006/relationships/hyperlink" Target="https://help.sap.com/docs/SAP_S4HANA_CLOUD/53e36b5493804bcdb3f6f14de8b487dd/100c16bc0d434837b5299b2d698328b2.html?locale=de-DE&amp;version=2502.500" TargetMode="External"/><Relationship Id="rId4" Type="http://schemas.openxmlformats.org/officeDocument/2006/relationships/hyperlink" Target="https://help.sap.com/docs/SAP_S4HANA_CLOUD/53e36b5493804bcdb3f6f14de8b487dd/d19821fecf514ff591deff3fa224902d.html?locale=de-DE&amp;version=2502.500"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baseline="30000" noProof="0" dirty="0">
                <a:solidFill>
                  <a:srgbClr val="002060"/>
                </a:solidFill>
                <a:latin typeface="Verdana" panose="020B0604030504040204" pitchFamily="34" charset="0"/>
              </a:rPr>
              <a:t>®®</a:t>
            </a:r>
            <a:endParaRPr lang="de-DE" dirty="0"/>
          </a:p>
        </p:txBody>
      </p:sp>
      <p:sp>
        <p:nvSpPr>
          <p:cNvPr id="4" name="Foliennummernplatzhalter 3"/>
          <p:cNvSpPr>
            <a:spLocks noGrp="1"/>
          </p:cNvSpPr>
          <p:nvPr>
            <p:ph type="sldNum" sz="quarter" idx="5"/>
          </p:nvPr>
        </p:nvSpPr>
        <p:spPr/>
        <p:txBody>
          <a:bodyPr/>
          <a:lstStyle/>
          <a:p>
            <a:fld id="{5D34E582-65F7-124B-862A-26B3CE60FEF8}" type="slidenum">
              <a:rPr lang="en-US" smtClean="0"/>
              <a:t>1</a:t>
            </a:fld>
            <a:endParaRPr lang="en-US"/>
          </a:p>
        </p:txBody>
      </p:sp>
    </p:spTree>
    <p:extLst>
      <p:ext uri="{BB962C8B-B14F-4D97-AF65-F5344CB8AC3E}">
        <p14:creationId xmlns:p14="http://schemas.microsoft.com/office/powerpoint/2010/main" val="3607164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err="1">
                <a:latin typeface="Aptos" panose="020B0004020202020204" pitchFamily="34" charset="0"/>
              </a:rPr>
              <a:t>Configure</a:t>
            </a:r>
            <a:r>
              <a:rPr lang="de-DE" sz="1200" b="1" dirty="0">
                <a:latin typeface="Aptos" panose="020B0004020202020204" pitchFamily="34" charset="0"/>
              </a:rPr>
              <a:t> BDO</a:t>
            </a:r>
            <a:endParaRPr lang="de-DE"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b="0" dirty="0">
                <a:latin typeface="Aptos" panose="020B0004020202020204" pitchFamily="34" charset="0"/>
              </a:rPr>
              <a:t>Feinabstimmungen der Datenverteilung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dirty="0">
              <a:latin typeface="Aptos" panose="020B00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b="1" dirty="0">
                <a:latin typeface="Aptos" panose="020B0004020202020204" pitchFamily="34" charset="0"/>
              </a:rPr>
              <a:t>Set </a:t>
            </a:r>
            <a:r>
              <a:rPr lang="de-DE" sz="1200" b="1" dirty="0" err="1">
                <a:latin typeface="Aptos" panose="020B0004020202020204" pitchFamily="34" charset="0"/>
              </a:rPr>
              <a:t>up</a:t>
            </a:r>
            <a:r>
              <a:rPr lang="de-DE" sz="1200" b="1" dirty="0">
                <a:latin typeface="Aptos" panose="020B0004020202020204" pitchFamily="34" charset="0"/>
              </a:rPr>
              <a:t> </a:t>
            </a:r>
            <a:r>
              <a:rPr lang="de-DE" sz="1200" b="1" dirty="0" err="1">
                <a:latin typeface="Aptos" panose="020B0004020202020204" pitchFamily="34" charset="0"/>
              </a:rPr>
              <a:t>destinations</a:t>
            </a:r>
            <a:endParaRPr lang="de-DE" sz="1200" b="1" dirty="0">
              <a:latin typeface="Aptos" panose="020B00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DE" sz="1200" b="0" dirty="0">
                <a:latin typeface="Aptos" panose="020B0004020202020204" pitchFamily="34" charset="0"/>
              </a:rPr>
              <a:t>In BDO-Konfiguration auf BTP werden Destinationen eingerichtet </a:t>
            </a:r>
            <a:r>
              <a:rPr lang="de-DE" dirty="0"/>
              <a:t>(Verbindungsdefinition für Quell- und Zielsysteme)</a:t>
            </a:r>
            <a:br>
              <a:rPr lang="de-DE" dirty="0"/>
            </a:br>
            <a:endParaRPr lang="de-DE"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b="1" dirty="0" err="1">
                <a:latin typeface="Aptos" panose="020B0004020202020204" pitchFamily="34" charset="0"/>
              </a:rPr>
              <a:t>Configure</a:t>
            </a:r>
            <a:r>
              <a:rPr lang="de-DE" sz="1200" b="1" dirty="0">
                <a:latin typeface="Aptos" panose="020B0004020202020204" pitchFamily="34" charset="0"/>
              </a:rPr>
              <a:t> </a:t>
            </a:r>
            <a:r>
              <a:rPr lang="de-DE" sz="1200" b="1" dirty="0" err="1">
                <a:latin typeface="Aptos" panose="020B0004020202020204" pitchFamily="34" charset="0"/>
              </a:rPr>
              <a:t>object</a:t>
            </a:r>
            <a:r>
              <a:rPr lang="de-DE" sz="1200" b="1" dirty="0">
                <a:latin typeface="Aptos" panose="020B0004020202020204" pitchFamily="34" charset="0"/>
              </a:rPr>
              <a:t> ID </a:t>
            </a:r>
            <a:r>
              <a:rPr lang="de-DE" sz="1200" b="1" dirty="0" err="1">
                <a:latin typeface="Aptos" panose="020B0004020202020204" pitchFamily="34" charset="0"/>
              </a:rPr>
              <a:t>behavior</a:t>
            </a:r>
            <a:endParaRPr lang="de-DE" sz="1200" b="1" dirty="0">
              <a:latin typeface="Aptos" panose="020B00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DE" sz="1200" b="0" dirty="0">
                <a:latin typeface="Aptos" panose="020B0004020202020204" pitchFamily="34" charset="0"/>
              </a:rPr>
              <a:t>Festlegung, wie eindeutige IDs (Bsp. Mitarbeiter) zwischen Quell- und Zielsystem behandelt werden sollen</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DE" sz="1200" b="0" dirty="0">
                <a:latin typeface="Aptos" panose="020B0004020202020204" pitchFamily="34" charset="0"/>
              </a:rPr>
              <a:t>Korrekte Zuordnung der gleichen Personen in beiden Systemen, auch wenn unterschiedliche interne Schlüsselsysteme verwendet werden (Mapping)</a:t>
            </a:r>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de-DE" sz="1200" b="0" dirty="0">
              <a:latin typeface="Aptos" panose="020B00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b="1" dirty="0">
                <a:latin typeface="Aptos" panose="020B0004020202020204" pitchFamily="34" charset="0"/>
              </a:rPr>
              <a:t>Create </a:t>
            </a:r>
            <a:r>
              <a:rPr lang="de-DE" sz="1200" b="1" dirty="0" err="1">
                <a:latin typeface="Aptos" panose="020B0004020202020204" pitchFamily="34" charset="0"/>
              </a:rPr>
              <a:t>required</a:t>
            </a:r>
            <a:r>
              <a:rPr lang="de-DE" sz="1200" b="1" dirty="0">
                <a:latin typeface="Aptos" panose="020B0004020202020204" pitchFamily="34" charset="0"/>
              </a:rPr>
              <a:t> </a:t>
            </a:r>
            <a:r>
              <a:rPr lang="de-DE" sz="1200" b="1" dirty="0" err="1">
                <a:latin typeface="Aptos" panose="020B0004020202020204" pitchFamily="34" charset="0"/>
              </a:rPr>
              <a:t>distribution</a:t>
            </a:r>
            <a:r>
              <a:rPr lang="de-DE" sz="1200" b="1" dirty="0">
                <a:latin typeface="Aptos" panose="020B0004020202020204" pitchFamily="34" charset="0"/>
              </a:rPr>
              <a:t> </a:t>
            </a:r>
            <a:r>
              <a:rPr lang="de-DE" sz="1200" b="1" dirty="0" err="1">
                <a:latin typeface="Aptos" panose="020B0004020202020204" pitchFamily="34" charset="0"/>
              </a:rPr>
              <a:t>models</a:t>
            </a:r>
            <a:r>
              <a:rPr lang="de-DE" sz="1200" b="1" dirty="0">
                <a:latin typeface="Aptos" panose="020B0004020202020204" pitchFamily="34" charset="0"/>
              </a:rPr>
              <a:t> in BDO</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DE" sz="1200" dirty="0">
                <a:latin typeface="Aptos" panose="020B0004020202020204" pitchFamily="34" charset="0"/>
              </a:rPr>
              <a:t>Erstellung ein oder mehrerer Distributionsmodelle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DE" sz="1200" dirty="0">
                <a:latin typeface="Aptos" panose="020B0004020202020204" pitchFamily="34" charset="0"/>
              </a:rPr>
              <a:t>In unserem Fall Distributionsmodelle für </a:t>
            </a:r>
            <a:r>
              <a:rPr lang="de-DE" sz="1200" dirty="0" err="1">
                <a:latin typeface="Aptos" panose="020B0004020202020204" pitchFamily="34" charset="0"/>
              </a:rPr>
              <a:t>Workforce</a:t>
            </a:r>
            <a:r>
              <a:rPr lang="de-DE" sz="1200" dirty="0">
                <a:latin typeface="Aptos" panose="020B0004020202020204" pitchFamily="34" charset="0"/>
              </a:rPr>
              <a:t> Person (Mitarbeiter) von Quellsystem SuccessFactors zu Zielsystem S/4HANA Cloud</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DE" sz="1200" dirty="0">
                <a:latin typeface="Aptos" panose="020B0004020202020204" pitchFamily="34" charset="0"/>
              </a:rPr>
              <a:t>Optional: Filtersetzung (nur aktive Mitarbeiter, nur bestimmte Organisationseinheiten, etc.)</a:t>
            </a:r>
          </a:p>
        </p:txBody>
      </p:sp>
      <p:sp>
        <p:nvSpPr>
          <p:cNvPr id="4" name="Foliennummernplatzhalter 3"/>
          <p:cNvSpPr>
            <a:spLocks noGrp="1"/>
          </p:cNvSpPr>
          <p:nvPr>
            <p:ph type="sldNum" sz="quarter" idx="5"/>
          </p:nvPr>
        </p:nvSpPr>
        <p:spPr/>
        <p:txBody>
          <a:bodyPr/>
          <a:lstStyle/>
          <a:p>
            <a:fld id="{5D34E582-65F7-124B-862A-26B3CE60FEF8}" type="slidenum">
              <a:rPr lang="en-US" smtClean="0"/>
              <a:t>19</a:t>
            </a:fld>
            <a:endParaRPr lang="en-US"/>
          </a:p>
        </p:txBody>
      </p:sp>
    </p:spTree>
    <p:extLst>
      <p:ext uri="{BB962C8B-B14F-4D97-AF65-F5344CB8AC3E}">
        <p14:creationId xmlns:p14="http://schemas.microsoft.com/office/powerpoint/2010/main" val="2519614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a:latin typeface="Aptos" panose="020B0004020202020204" pitchFamily="34" charset="0"/>
              </a:rPr>
              <a:t>Setup – </a:t>
            </a:r>
            <a:r>
              <a:rPr lang="de-DE" sz="1200" b="1" dirty="0" err="1">
                <a:latin typeface="Aptos" panose="020B0004020202020204" pitchFamily="34" charset="0"/>
              </a:rPr>
              <a:t>Sending</a:t>
            </a:r>
            <a:r>
              <a:rPr lang="de-DE" sz="1200" b="1" dirty="0">
                <a:latin typeface="Aptos" panose="020B0004020202020204" pitchFamily="34" charset="0"/>
              </a:rPr>
              <a:t>/</a:t>
            </a:r>
            <a:r>
              <a:rPr lang="de-DE" sz="1200" b="1" dirty="0" err="1">
                <a:latin typeface="Aptos" panose="020B0004020202020204" pitchFamily="34" charset="0"/>
              </a:rPr>
              <a:t>Receiving</a:t>
            </a:r>
            <a:r>
              <a:rPr lang="de-DE" sz="1200" b="1" dirty="0">
                <a:latin typeface="Aptos" panose="020B0004020202020204" pitchFamily="34" charset="0"/>
              </a:rPr>
              <a:t> System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b="1" dirty="0">
                <a:latin typeface="Aptos" panose="020B0004020202020204" pitchFamily="34" charset="0"/>
              </a:rPr>
              <a:t>Set </a:t>
            </a:r>
            <a:r>
              <a:rPr lang="de-DE" sz="1200" b="1" dirty="0" err="1">
                <a:latin typeface="Aptos" panose="020B0004020202020204" pitchFamily="34" charset="0"/>
              </a:rPr>
              <a:t>up</a:t>
            </a:r>
            <a:r>
              <a:rPr lang="de-DE" sz="1200" b="1" dirty="0">
                <a:latin typeface="Aptos" panose="020B0004020202020204" pitchFamily="34" charset="0"/>
              </a:rPr>
              <a:t> </a:t>
            </a:r>
            <a:r>
              <a:rPr lang="de-DE" sz="1200" b="1" dirty="0" err="1">
                <a:latin typeface="Aptos" panose="020B0004020202020204" pitchFamily="34" charset="0"/>
              </a:rPr>
              <a:t>integration</a:t>
            </a:r>
            <a:r>
              <a:rPr lang="de-DE" sz="1200" b="1" dirty="0">
                <a:latin typeface="Aptos" panose="020B0004020202020204" pitchFamily="34" charset="0"/>
              </a:rPr>
              <a:t> </a:t>
            </a:r>
            <a:r>
              <a:rPr lang="de-DE" sz="1200" b="1" dirty="0" err="1">
                <a:latin typeface="Aptos" panose="020B0004020202020204" pitchFamily="34" charset="0"/>
              </a:rPr>
              <a:t>with</a:t>
            </a:r>
            <a:r>
              <a:rPr lang="de-DE" sz="1200" b="1" dirty="0">
                <a:latin typeface="Aptos" panose="020B0004020202020204" pitchFamily="34" charset="0"/>
              </a:rPr>
              <a:t> MDI in </a:t>
            </a:r>
            <a:r>
              <a:rPr lang="de-DE" sz="1200" b="1" dirty="0" err="1">
                <a:latin typeface="Aptos" panose="020B0004020202020204" pitchFamily="34" charset="0"/>
              </a:rPr>
              <a:t>the</a:t>
            </a:r>
            <a:r>
              <a:rPr lang="de-DE" sz="1200" b="1" dirty="0">
                <a:latin typeface="Aptos" panose="020B0004020202020204" pitchFamily="34" charset="0"/>
              </a:rPr>
              <a:t> </a:t>
            </a:r>
            <a:r>
              <a:rPr lang="de-DE" sz="1200" b="1" dirty="0" err="1">
                <a:latin typeface="Aptos" panose="020B0004020202020204" pitchFamily="34" charset="0"/>
              </a:rPr>
              <a:t>sending</a:t>
            </a:r>
            <a:r>
              <a:rPr lang="de-DE" sz="1200" b="1" dirty="0">
                <a:latin typeface="Aptos" panose="020B0004020202020204" pitchFamily="34" charset="0"/>
              </a:rPr>
              <a:t>/</a:t>
            </a:r>
            <a:r>
              <a:rPr lang="de-DE" sz="1200" b="1" dirty="0" err="1">
                <a:latin typeface="Aptos" panose="020B0004020202020204" pitchFamily="34" charset="0"/>
              </a:rPr>
              <a:t>receiving</a:t>
            </a:r>
            <a:r>
              <a:rPr lang="de-DE" sz="1200" b="1" dirty="0">
                <a:latin typeface="Aptos" panose="020B0004020202020204" pitchFamily="34" charset="0"/>
              </a:rPr>
              <a:t> </a:t>
            </a:r>
            <a:r>
              <a:rPr lang="de-DE" sz="1200" b="1" dirty="0" err="1">
                <a:latin typeface="Aptos" panose="020B0004020202020204" pitchFamily="34" charset="0"/>
              </a:rPr>
              <a:t>system</a:t>
            </a:r>
            <a:endParaRPr lang="de-DE" sz="1200" b="1" dirty="0">
              <a:latin typeface="Aptos" panose="020B00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DE" sz="1200" dirty="0">
                <a:latin typeface="Aptos" panose="020B0004020202020204" pitchFamily="34" charset="0"/>
              </a:rPr>
              <a:t>Integration in beteiligten Systemen</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DE" sz="1200" dirty="0">
                <a:latin typeface="Aptos" panose="020B0004020202020204" pitchFamily="34" charset="0"/>
              </a:rPr>
              <a:t>SuccessFactors</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de-DE" sz="1200" dirty="0">
                <a:latin typeface="Aptos" panose="020B0004020202020204" pitchFamily="34" charset="0"/>
              </a:rPr>
              <a:t>Einrichtung Schnittstelle in Integration Center, um Mitarbeiterdaten an MDI weiterzugeben</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de-DE" sz="1200" dirty="0">
                <a:latin typeface="Aptos" panose="020B0004020202020204" pitchFamily="34" charset="0"/>
              </a:rPr>
              <a:t>Erstellen von Integrationsdefinition, welche die relevanten Mitarbeiterdaten ausließt und an MDI überträgt</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de-DE" sz="1200" dirty="0">
                <a:latin typeface="Aptos" panose="020B0004020202020204" pitchFamily="34" charset="0"/>
              </a:rPr>
              <a:t>Daten werden im benötigten Format des SAP </a:t>
            </a:r>
            <a:r>
              <a:rPr lang="de-DE" sz="1200" dirty="0" err="1">
                <a:latin typeface="Aptos" panose="020B0004020202020204" pitchFamily="34" charset="0"/>
              </a:rPr>
              <a:t>One</a:t>
            </a:r>
            <a:r>
              <a:rPr lang="de-DE" sz="1200" dirty="0">
                <a:latin typeface="Aptos" panose="020B0004020202020204" pitchFamily="34" charset="0"/>
              </a:rPr>
              <a:t> Domian Models aufbereitet</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de-DE" sz="1200" dirty="0">
                <a:latin typeface="Aptos" panose="020B0004020202020204" pitchFamily="34" charset="0"/>
              </a:rPr>
              <a:t>Erster Schritt: Vollständiger Abgleich (Initial Load) =&gt; Um alle vorhandenen Mitarbeiterdaten zu übertragen</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DE" sz="1200" dirty="0">
                <a:latin typeface="Aptos" panose="020B0004020202020204" pitchFamily="34" charset="0"/>
              </a:rPr>
              <a:t>S/4HANA Cloud</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de-DE" sz="1200" dirty="0">
                <a:latin typeface="Aptos" panose="020B0004020202020204" pitchFamily="34" charset="0"/>
              </a:rPr>
              <a:t>Zum Ausführungszeitpunkt sind Kommunikationsverbindungen bereits aktiv =&gt; Ankommende Daten können verarbeitet werden</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de-DE" sz="1200" dirty="0">
                <a:latin typeface="Aptos" panose="020B0004020202020204" pitchFamily="34" charset="0"/>
              </a:rPr>
              <a:t>Für jeden empfangenen Datensatz wird ein neuer </a:t>
            </a:r>
            <a:r>
              <a:rPr lang="de-DE" sz="1200" dirty="0" err="1">
                <a:latin typeface="Aptos" panose="020B0004020202020204" pitchFamily="34" charset="0"/>
              </a:rPr>
              <a:t>Workforce</a:t>
            </a:r>
            <a:r>
              <a:rPr lang="de-DE" sz="1200" dirty="0">
                <a:latin typeface="Aptos" panose="020B0004020202020204" pitchFamily="34" charset="0"/>
              </a:rPr>
              <a:t>-Person-Eintrag angelegt und ggf. mit bestehenden Stammdaten angeglichen (Bsp. Organisationsdaten)</a:t>
            </a:r>
          </a:p>
          <a:p>
            <a:pPr marL="1085850" marR="0" lvl="2" indent="-171450" algn="l" defTabSz="914400" rtl="0" eaLnBrk="1" fontAlgn="auto" latinLnBrk="0" hangingPunct="1">
              <a:lnSpc>
                <a:spcPct val="100000"/>
              </a:lnSpc>
              <a:spcBef>
                <a:spcPts val="0"/>
              </a:spcBef>
              <a:spcAft>
                <a:spcPts val="0"/>
              </a:spcAft>
              <a:buClrTx/>
              <a:buSzTx/>
              <a:buFontTx/>
              <a:buChar char="-"/>
              <a:tabLst/>
              <a:defRPr/>
            </a:pPr>
            <a:endParaRPr lang="de-DE" sz="1200" dirty="0">
              <a:latin typeface="Aptos" panose="020B00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DE" sz="1200" dirty="0">
                <a:latin typeface="Aptos" panose="020B0004020202020204" pitchFamily="34" charset="0"/>
              </a:rPr>
              <a:t>Wichtig: Sämtliche referenzierte Objekte müssen im Zielsystem vorhanden sein</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DE" sz="1200" dirty="0">
                <a:latin typeface="Aptos" panose="020B0004020202020204" pitchFamily="34" charset="0"/>
              </a:rPr>
              <a:t>Beispiel: Der in SFSF hinterlegte Buchungskreis muss in S/4HANA existieren, ansonsten schlägt Anlage fehl.</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DE" sz="1200" dirty="0">
                <a:latin typeface="Aptos" panose="020B0004020202020204" pitchFamily="34" charset="0"/>
              </a:rPr>
              <a:t>Praxis: Zuerst alle notwendigen Organisationsdaten ins Quellsystem übertragen/anlegen, bevor Mitarbeiter mit Zielsystem synchronisiert wir</a:t>
            </a:r>
          </a:p>
        </p:txBody>
      </p:sp>
      <p:sp>
        <p:nvSpPr>
          <p:cNvPr id="4" name="Foliennummernplatzhalter 3"/>
          <p:cNvSpPr>
            <a:spLocks noGrp="1"/>
          </p:cNvSpPr>
          <p:nvPr>
            <p:ph type="sldNum" sz="quarter" idx="5"/>
          </p:nvPr>
        </p:nvSpPr>
        <p:spPr/>
        <p:txBody>
          <a:bodyPr/>
          <a:lstStyle/>
          <a:p>
            <a:fld id="{5D34E582-65F7-124B-862A-26B3CE60FEF8}" type="slidenum">
              <a:rPr lang="en-US" smtClean="0"/>
              <a:t>20</a:t>
            </a:fld>
            <a:endParaRPr lang="en-US"/>
          </a:p>
        </p:txBody>
      </p:sp>
    </p:spTree>
    <p:extLst>
      <p:ext uri="{BB962C8B-B14F-4D97-AF65-F5344CB8AC3E}">
        <p14:creationId xmlns:p14="http://schemas.microsoft.com/office/powerpoint/2010/main" val="4238241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dirty="0">
                <a:latin typeface="Aptos" panose="020B0004020202020204" pitchFamily="34" charset="0"/>
              </a:rPr>
              <a:t>Replication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b="1" dirty="0">
                <a:latin typeface="Aptos" panose="020B0004020202020204" pitchFamily="34" charset="0"/>
              </a:rPr>
              <a:t>Trigger </a:t>
            </a:r>
            <a:r>
              <a:rPr lang="de-DE" sz="1200" b="1" dirty="0" err="1">
                <a:latin typeface="Aptos" panose="020B0004020202020204" pitchFamily="34" charset="0"/>
              </a:rPr>
              <a:t>the</a:t>
            </a:r>
            <a:r>
              <a:rPr lang="de-DE" sz="1200" b="1" dirty="0">
                <a:latin typeface="Aptos" panose="020B0004020202020204" pitchFamily="34" charset="0"/>
              </a:rPr>
              <a:t> </a:t>
            </a:r>
            <a:r>
              <a:rPr lang="de-DE" sz="1200" b="1" dirty="0" err="1">
                <a:latin typeface="Aptos" panose="020B0004020202020204" pitchFamily="34" charset="0"/>
              </a:rPr>
              <a:t>replication</a:t>
            </a:r>
            <a:r>
              <a:rPr lang="de-DE" sz="1200" b="1" dirty="0">
                <a:latin typeface="Aptos" panose="020B0004020202020204" pitchFamily="34" charset="0"/>
              </a:rPr>
              <a:t> in thesending/</a:t>
            </a:r>
            <a:r>
              <a:rPr lang="de-DE" sz="1200" b="1" dirty="0" err="1">
                <a:latin typeface="Aptos" panose="020B0004020202020204" pitchFamily="34" charset="0"/>
              </a:rPr>
              <a:t>receiving</a:t>
            </a:r>
            <a:r>
              <a:rPr lang="de-DE" sz="1200" b="1" dirty="0">
                <a:latin typeface="Aptos" panose="020B0004020202020204" pitchFamily="34" charset="0"/>
              </a:rPr>
              <a:t> </a:t>
            </a:r>
            <a:r>
              <a:rPr lang="de-DE" sz="1200" b="1" dirty="0" err="1">
                <a:latin typeface="Aptos" panose="020B0004020202020204" pitchFamily="34" charset="0"/>
              </a:rPr>
              <a:t>system</a:t>
            </a:r>
            <a:endParaRPr lang="de-DE" sz="1200" b="0" dirty="0">
              <a:latin typeface="Aptos" panose="020B0004020202020204" pitchFamily="34" charset="0"/>
            </a:endParaRPr>
          </a:p>
          <a:p>
            <a:pPr marL="628650" lvl="1" indent="-171450">
              <a:buFontTx/>
              <a:buChar char="-"/>
            </a:pPr>
            <a:r>
              <a:rPr lang="de-DE" sz="1200" b="0" dirty="0">
                <a:latin typeface="Aptos" panose="020B0004020202020204" pitchFamily="34" charset="0"/>
              </a:rPr>
              <a:t>Nach Abschluss der Konfigurationsschritte wird Replikation der Mitarbeiterdaten gestartet</a:t>
            </a:r>
          </a:p>
          <a:p>
            <a:pPr marL="628650" lvl="1" indent="-171450">
              <a:buFontTx/>
              <a:buChar char="-"/>
            </a:pPr>
            <a:r>
              <a:rPr lang="de-DE" sz="1200" b="0" dirty="0">
                <a:latin typeface="Aptos" panose="020B0004020202020204" pitchFamily="34" charset="0"/>
              </a:rPr>
              <a:t>Erster Lauf: Manuell Angestoßen (Initial Load). </a:t>
            </a:r>
          </a:p>
          <a:p>
            <a:pPr marL="1085850" lvl="2" indent="-171450">
              <a:buFontTx/>
              <a:buChar char="-"/>
            </a:pPr>
            <a:r>
              <a:rPr lang="de-DE" sz="1200" b="0" dirty="0">
                <a:latin typeface="Aptos" panose="020B0004020202020204" pitchFamily="34" charset="0"/>
              </a:rPr>
              <a:t>Übertrag aller Mitarbeiterdaten an MDI-Hub, der die Daten wiederum an S/4HANA Cloud weiterleitet</a:t>
            </a:r>
          </a:p>
          <a:p>
            <a:pPr marL="628650" lvl="1" indent="-171450">
              <a:buFontTx/>
              <a:buChar char="-"/>
            </a:pPr>
            <a:r>
              <a:rPr lang="de-DE" sz="1200" b="0" dirty="0">
                <a:latin typeface="Aptos" panose="020B0004020202020204" pitchFamily="34" charset="0"/>
              </a:rPr>
              <a:t>Danach: Einplanen periodischer Job für Replikation, um Änderungen inkrementell zu übertragen (Delta Load)</a:t>
            </a:r>
          </a:p>
        </p:txBody>
      </p:sp>
      <p:sp>
        <p:nvSpPr>
          <p:cNvPr id="4" name="Foliennummernplatzhalter 3"/>
          <p:cNvSpPr>
            <a:spLocks noGrp="1"/>
          </p:cNvSpPr>
          <p:nvPr>
            <p:ph type="sldNum" sz="quarter" idx="5"/>
          </p:nvPr>
        </p:nvSpPr>
        <p:spPr/>
        <p:txBody>
          <a:bodyPr/>
          <a:lstStyle/>
          <a:p>
            <a:fld id="{5D34E582-65F7-124B-862A-26B3CE60FEF8}" type="slidenum">
              <a:rPr lang="en-US" smtClean="0"/>
              <a:t>21</a:t>
            </a:fld>
            <a:endParaRPr lang="en-US"/>
          </a:p>
        </p:txBody>
      </p:sp>
    </p:spTree>
    <p:extLst>
      <p:ext uri="{BB962C8B-B14F-4D97-AF65-F5344CB8AC3E}">
        <p14:creationId xmlns:p14="http://schemas.microsoft.com/office/powerpoint/2010/main" val="3889060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a:latin typeface="Aptos" panose="020B0004020202020204" pitchFamily="34" charset="0"/>
              </a:rPr>
              <a:t>Monitoring – SAP SuccessFactors EC</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b="1" dirty="0">
                <a:latin typeface="Aptos" panose="020B0004020202020204" pitchFamily="34" charset="0"/>
              </a:rPr>
              <a:t>Monitor Inbound and Outbound Integration Scenarios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DE" sz="1200" dirty="0">
                <a:latin typeface="Aptos" panose="020B0004020202020204" pitchFamily="34" charset="0"/>
              </a:rPr>
              <a:t>Überwachung laufende Integration, </a:t>
            </a:r>
            <a:r>
              <a:rPr lang="de-DE" dirty="0"/>
              <a:t>um Datenqualität und Prozessstabilität sicherzustellen</a:t>
            </a:r>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de-DE" dirty="0"/>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DE" sz="1200" dirty="0" err="1">
                <a:latin typeface="Aptos" panose="020B0004020202020204" pitchFamily="34" charset="0"/>
              </a:rPr>
              <a:t>SuccessFactor</a:t>
            </a:r>
            <a:r>
              <a:rPr lang="de-DE" sz="1200" dirty="0">
                <a:latin typeface="Aptos" panose="020B0004020202020204" pitchFamily="34" charset="0"/>
              </a:rPr>
              <a:t>: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de-DE" sz="1200" dirty="0" err="1">
                <a:latin typeface="Aptos" panose="020B0004020202020204" pitchFamily="34" charset="0"/>
              </a:rPr>
              <a:t>Execution</a:t>
            </a:r>
            <a:r>
              <a:rPr lang="de-DE" sz="1200" dirty="0">
                <a:latin typeface="Aptos" panose="020B0004020202020204" pitchFamily="34" charset="0"/>
              </a:rPr>
              <a:t> Manager (Dashboard mit Diagrammen und detaillierten Fehlerberichten)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DE" sz="1200" dirty="0">
                <a:latin typeface="Aptos" panose="020B0004020202020204" pitchFamily="34" charset="0"/>
              </a:rPr>
              <a:t>BTP: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de-DE" sz="1200" dirty="0">
                <a:latin typeface="Aptos" panose="020B0004020202020204" pitchFamily="34" charset="0"/>
              </a:rPr>
              <a:t>BDO-Dashboard (Verteilungsstatus jedes Objektes einsehen)</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DE" sz="1200" dirty="0">
                <a:latin typeface="Aptos" panose="020B0004020202020204" pitchFamily="34" charset="0"/>
              </a:rPr>
              <a:t>S/4HANA Cloud: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de-DE" sz="1200" dirty="0">
                <a:latin typeface="Aptos" panose="020B0004020202020204" pitchFamily="34" charset="0"/>
              </a:rPr>
              <a:t>Manage </a:t>
            </a:r>
            <a:r>
              <a:rPr lang="de-DE" sz="1200" dirty="0" err="1">
                <a:latin typeface="Aptos" panose="020B0004020202020204" pitchFamily="34" charset="0"/>
              </a:rPr>
              <a:t>Workforce</a:t>
            </a:r>
            <a:r>
              <a:rPr lang="de-DE" sz="1200" dirty="0">
                <a:latin typeface="Aptos" panose="020B0004020202020204" pitchFamily="34" charset="0"/>
              </a:rPr>
              <a:t> (Ankunft neuer Mitarbeiter überprüfen)</a:t>
            </a:r>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de-DE" sz="1200" dirty="0">
              <a:latin typeface="Aptos" panose="020B00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DE" sz="1200" dirty="0">
                <a:latin typeface="Aptos" panose="020B0004020202020204" pitchFamily="34" charset="0"/>
              </a:rPr>
              <a:t>Während der Konfiguration: Engmaschige Kontrolle, um Fehler zu finden und zu korrigieren</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DE" sz="1200" dirty="0">
                <a:latin typeface="Aptos" panose="020B0004020202020204" pitchFamily="34" charset="0"/>
              </a:rPr>
              <a:t>Wenn Szenario stabil Läuft: Regelmäßige Kontrolle, um Fehler zu finden und zu korrigieren</a:t>
            </a:r>
          </a:p>
        </p:txBody>
      </p:sp>
      <p:sp>
        <p:nvSpPr>
          <p:cNvPr id="4" name="Foliennummernplatzhalter 3"/>
          <p:cNvSpPr>
            <a:spLocks noGrp="1"/>
          </p:cNvSpPr>
          <p:nvPr>
            <p:ph type="sldNum" sz="quarter" idx="5"/>
          </p:nvPr>
        </p:nvSpPr>
        <p:spPr/>
        <p:txBody>
          <a:bodyPr/>
          <a:lstStyle/>
          <a:p>
            <a:fld id="{5D34E582-65F7-124B-862A-26B3CE60FEF8}" type="slidenum">
              <a:rPr lang="en-US" smtClean="0"/>
              <a:t>22</a:t>
            </a:fld>
            <a:endParaRPr lang="en-US"/>
          </a:p>
        </p:txBody>
      </p:sp>
    </p:spTree>
    <p:extLst>
      <p:ext uri="{BB962C8B-B14F-4D97-AF65-F5344CB8AC3E}">
        <p14:creationId xmlns:p14="http://schemas.microsoft.com/office/powerpoint/2010/main" val="1145592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buNone/>
            </a:pPr>
            <a:r>
              <a:rPr lang="de-DE" b="1" i="0">
                <a:solidFill>
                  <a:srgbClr val="333333"/>
                </a:solidFill>
                <a:effectLst/>
                <a:latin typeface="72" panose="020B0503030000000003" pitchFamily="34" charset="0"/>
              </a:rPr>
              <a:t>Arbeitnehmer einbinden</a:t>
            </a:r>
          </a:p>
          <a:p>
            <a:pPr algn="l">
              <a:buNone/>
            </a:pPr>
            <a:r>
              <a:rPr lang="de-DE" b="1" i="0">
                <a:solidFill>
                  <a:srgbClr val="333333"/>
                </a:solidFill>
                <a:effectLst/>
                <a:latin typeface="72" panose="020B0503030000000003" pitchFamily="34" charset="0"/>
              </a:rPr>
              <a:t>(1a)</a:t>
            </a:r>
            <a:r>
              <a:rPr lang="de-DE" b="0" i="0">
                <a:solidFill>
                  <a:srgbClr val="333333"/>
                </a:solidFill>
                <a:effectLst/>
                <a:latin typeface="72" panose="020B0503030000000003" pitchFamily="34" charset="0"/>
              </a:rPr>
              <a:t> Legen Sie in SAP SuccessFactors </a:t>
            </a:r>
            <a:r>
              <a:rPr lang="de-DE" b="0" i="0" err="1">
                <a:solidFill>
                  <a:srgbClr val="333333"/>
                </a:solidFill>
                <a:effectLst/>
                <a:latin typeface="72" panose="020B0503030000000003" pitchFamily="34" charset="0"/>
              </a:rPr>
              <a:t>Employee</a:t>
            </a:r>
            <a:r>
              <a:rPr lang="de-DE" b="0" i="0">
                <a:solidFill>
                  <a:srgbClr val="333333"/>
                </a:solidFill>
                <a:effectLst/>
                <a:latin typeface="72" panose="020B0503030000000003" pitchFamily="34" charset="0"/>
              </a:rPr>
              <a:t> Central einen Arbeitnehmer (Mitarbeiter oder externen Arbeitnehmer) im </a:t>
            </a:r>
            <a:r>
              <a:rPr lang="de-DE" b="1" i="0">
                <a:solidFill>
                  <a:srgbClr val="333333"/>
                </a:solidFill>
                <a:effectLst/>
                <a:latin typeface="72" panose="020B0503030000000003" pitchFamily="34" charset="0"/>
              </a:rPr>
              <a:t>Admin Center</a:t>
            </a:r>
            <a:r>
              <a:rPr lang="de-DE" b="0" i="0">
                <a:solidFill>
                  <a:srgbClr val="333333"/>
                </a:solidFill>
                <a:effectLst/>
                <a:latin typeface="72" panose="020B0503030000000003" pitchFamily="34" charset="0"/>
              </a:rPr>
              <a:t> an. Ein Beschäftigungsverhältnis wird automatisch angelegt. Geben Sie für jeden Mitarbeiter eine </a:t>
            </a:r>
            <a:r>
              <a:rPr lang="de-DE" b="0" i="0" err="1">
                <a:solidFill>
                  <a:srgbClr val="333333"/>
                </a:solidFill>
                <a:effectLst/>
                <a:latin typeface="Monaco"/>
              </a:rPr>
              <a:t>PersonIdExternal</a:t>
            </a:r>
            <a:r>
              <a:rPr lang="de-DE" b="0" i="0">
                <a:solidFill>
                  <a:srgbClr val="333333"/>
                </a:solidFill>
                <a:effectLst/>
                <a:latin typeface="72" panose="020B0503030000000003" pitchFamily="34" charset="0"/>
              </a:rPr>
              <a:t> ein, die an vielen Stellen als </a:t>
            </a:r>
            <a:r>
              <a:rPr lang="de-DE" b="1" i="0">
                <a:solidFill>
                  <a:srgbClr val="333333"/>
                </a:solidFill>
                <a:effectLst/>
                <a:latin typeface="72" panose="020B0503030000000003" pitchFamily="34" charset="0"/>
              </a:rPr>
              <a:t>Personen-ID</a:t>
            </a:r>
            <a:r>
              <a:rPr lang="de-DE" b="0" i="0">
                <a:solidFill>
                  <a:srgbClr val="333333"/>
                </a:solidFill>
                <a:effectLst/>
                <a:latin typeface="72" panose="020B0503030000000003" pitchFamily="34" charset="0"/>
              </a:rPr>
              <a:t> gekennzeichnet ist. Weitere Informationen finden Sie unter </a:t>
            </a:r>
            <a:r>
              <a:rPr lang="de-DE" b="0" i="0" u="none" strike="noStrike">
                <a:solidFill>
                  <a:srgbClr val="007DB8"/>
                </a:solidFill>
                <a:effectLst/>
                <a:latin typeface="72" panose="020B0503030000000003" pitchFamily="34" charset="0"/>
                <a:hlinkClick r:id="rId3" tooltip="Legen Sie einen Arbeitnehmer (Mitarbeiter oder externen Arbeitnehmer) in SAP SuccessFactors Employee Central an."/>
              </a:rPr>
              <a:t>Arbeitnehmer einbinden</a:t>
            </a:r>
            <a:r>
              <a:rPr lang="de-DE" b="0" i="0">
                <a:solidFill>
                  <a:srgbClr val="333333"/>
                </a:solidFill>
                <a:effectLst/>
                <a:latin typeface="72" panose="020B0503030000000003" pitchFamily="34" charset="0"/>
              </a:rPr>
              <a:t>.</a:t>
            </a:r>
          </a:p>
          <a:p>
            <a:pPr algn="l">
              <a:buNone/>
            </a:pPr>
            <a:r>
              <a:rPr lang="de-DE" b="1" i="0">
                <a:solidFill>
                  <a:srgbClr val="333333"/>
                </a:solidFill>
                <a:effectLst/>
                <a:latin typeface="72" panose="020B0503030000000003" pitchFamily="34" charset="0"/>
              </a:rPr>
              <a:t>Personalreplikation (eingeplanter Job)</a:t>
            </a:r>
          </a:p>
          <a:p>
            <a:pPr algn="l">
              <a:buNone/>
            </a:pPr>
            <a:r>
              <a:rPr lang="de-DE" b="1" i="0">
                <a:solidFill>
                  <a:srgbClr val="333333"/>
                </a:solidFill>
                <a:effectLst/>
                <a:latin typeface="72" panose="020B0503030000000003" pitchFamily="34" charset="0"/>
              </a:rPr>
              <a:t>(1b)</a:t>
            </a:r>
            <a:r>
              <a:rPr lang="de-DE" b="0" i="0">
                <a:solidFill>
                  <a:srgbClr val="333333"/>
                </a:solidFill>
                <a:effectLst/>
                <a:latin typeface="72" panose="020B0503030000000003" pitchFamily="34" charset="0"/>
              </a:rPr>
              <a:t> Die Daten des Arbeitnehmers (Mitarbeiter und externer Arbeitnehmer) werden aus SAP SuccessFactors </a:t>
            </a:r>
            <a:r>
              <a:rPr lang="de-DE" b="0" i="0" err="1">
                <a:solidFill>
                  <a:srgbClr val="333333"/>
                </a:solidFill>
                <a:effectLst/>
                <a:latin typeface="72" panose="020B0503030000000003" pitchFamily="34" charset="0"/>
              </a:rPr>
              <a:t>Employee</a:t>
            </a:r>
            <a:r>
              <a:rPr lang="de-DE" b="0" i="0">
                <a:solidFill>
                  <a:srgbClr val="333333"/>
                </a:solidFill>
                <a:effectLst/>
                <a:latin typeface="72" panose="020B0503030000000003" pitchFamily="34" charset="0"/>
              </a:rPr>
              <a:t> Central in den Service SAP Master Data Integration und SAP S/4HANA Cloud Public Edition. Das Beschäftigungsverhältnis, das automatisch in SAP SuccessFactors </a:t>
            </a:r>
            <a:r>
              <a:rPr lang="de-DE" b="0" i="0" err="1">
                <a:solidFill>
                  <a:srgbClr val="333333"/>
                </a:solidFill>
                <a:effectLst/>
                <a:latin typeface="72" panose="020B0503030000000003" pitchFamily="34" charset="0"/>
              </a:rPr>
              <a:t>Employee</a:t>
            </a:r>
            <a:r>
              <a:rPr lang="de-DE" b="0" i="0">
                <a:solidFill>
                  <a:srgbClr val="333333"/>
                </a:solidFill>
                <a:effectLst/>
                <a:latin typeface="72" panose="020B0503030000000003" pitchFamily="34" charset="0"/>
              </a:rPr>
              <a:t> Central für einen Mitarbeiter oder externen Arbeitnehmer angelegt wurde, wird dem Arbeitsvertrag eines Arbeitnehmers (Mitarbeiter oder externer Arbeitnehmer) in der App </a:t>
            </a:r>
            <a:r>
              <a:rPr lang="de-DE" b="1" i="0">
                <a:solidFill>
                  <a:srgbClr val="333333"/>
                </a:solidFill>
                <a:effectLst/>
                <a:latin typeface="72" panose="020B0503030000000003" pitchFamily="34" charset="0"/>
              </a:rPr>
              <a:t>Personal verwalten</a:t>
            </a:r>
            <a:r>
              <a:rPr lang="de-DE" b="0" i="0">
                <a:solidFill>
                  <a:srgbClr val="333333"/>
                </a:solidFill>
                <a:effectLst/>
                <a:latin typeface="72" panose="020B0503030000000003" pitchFamily="34" charset="0"/>
              </a:rPr>
              <a:t> in SAP S/4HANA Cloud Public Edition zugeordnet. Für das Mapping werden </a:t>
            </a:r>
            <a:r>
              <a:rPr lang="de-DE" b="0" i="0" err="1">
                <a:solidFill>
                  <a:srgbClr val="333333"/>
                </a:solidFill>
                <a:effectLst/>
                <a:latin typeface="Monaco"/>
              </a:rPr>
              <a:t>PersonIdExternal</a:t>
            </a:r>
            <a:r>
              <a:rPr lang="de-DE" b="0" i="0">
                <a:solidFill>
                  <a:srgbClr val="333333"/>
                </a:solidFill>
                <a:effectLst/>
                <a:latin typeface="72" panose="020B0503030000000003" pitchFamily="34" charset="0"/>
              </a:rPr>
              <a:t> (gekennzeichnet als </a:t>
            </a:r>
            <a:r>
              <a:rPr lang="de-DE" b="1" i="0">
                <a:solidFill>
                  <a:srgbClr val="333333"/>
                </a:solidFill>
                <a:effectLst/>
                <a:latin typeface="72" panose="020B0503030000000003" pitchFamily="34" charset="0"/>
              </a:rPr>
              <a:t>Personen-ID</a:t>
            </a:r>
            <a:r>
              <a:rPr lang="de-DE" b="0" i="0">
                <a:solidFill>
                  <a:srgbClr val="333333"/>
                </a:solidFill>
                <a:effectLst/>
                <a:latin typeface="72" panose="020B0503030000000003" pitchFamily="34" charset="0"/>
              </a:rPr>
              <a:t>) aus SAP SuccessFactors </a:t>
            </a:r>
            <a:r>
              <a:rPr lang="de-DE" b="0" i="0" err="1">
                <a:solidFill>
                  <a:srgbClr val="333333"/>
                </a:solidFill>
                <a:effectLst/>
                <a:latin typeface="72" panose="020B0503030000000003" pitchFamily="34" charset="0"/>
              </a:rPr>
              <a:t>Employee</a:t>
            </a:r>
            <a:r>
              <a:rPr lang="de-DE" b="0" i="0">
                <a:solidFill>
                  <a:srgbClr val="333333"/>
                </a:solidFill>
                <a:effectLst/>
                <a:latin typeface="72" panose="020B0503030000000003" pitchFamily="34" charset="0"/>
              </a:rPr>
              <a:t> Central und </a:t>
            </a:r>
            <a:r>
              <a:rPr lang="de-DE" b="0" i="0">
                <a:solidFill>
                  <a:srgbClr val="333333"/>
                </a:solidFill>
                <a:effectLst/>
                <a:latin typeface="Monaco"/>
              </a:rPr>
              <a:t>Arbeitnehmer-ID</a:t>
            </a:r>
            <a:r>
              <a:rPr lang="de-DE" b="0" i="0">
                <a:solidFill>
                  <a:srgbClr val="333333"/>
                </a:solidFill>
                <a:effectLst/>
                <a:latin typeface="72" panose="020B0503030000000003" pitchFamily="34" charset="0"/>
              </a:rPr>
              <a:t> (gekennzeichnet als </a:t>
            </a:r>
            <a:r>
              <a:rPr lang="de-DE" b="1" i="0" err="1">
                <a:solidFill>
                  <a:srgbClr val="333333"/>
                </a:solidFill>
                <a:effectLst/>
                <a:latin typeface="72" panose="020B0503030000000003" pitchFamily="34" charset="0"/>
              </a:rPr>
              <a:t>PersonExternalID</a:t>
            </a:r>
            <a:r>
              <a:rPr lang="de-DE" b="0" i="0">
                <a:solidFill>
                  <a:srgbClr val="333333"/>
                </a:solidFill>
                <a:effectLst/>
                <a:latin typeface="72" panose="020B0503030000000003" pitchFamily="34" charset="0"/>
              </a:rPr>
              <a:t>) aus SAP S/4HANA Cloud Public Edition verwendet. Weitere Informationen finden Sie unter </a:t>
            </a:r>
            <a:r>
              <a:rPr lang="de-DE" b="0" i="0" u="none" strike="noStrike">
                <a:solidFill>
                  <a:srgbClr val="007DB8"/>
                </a:solidFill>
                <a:effectLst/>
                <a:latin typeface="72" panose="020B0503030000000003" pitchFamily="34" charset="0"/>
                <a:hlinkClick r:id="rId4" tooltip="Integrieren Sie SAP SuccessFactors Employee Central mit SAP Master Data Integration, um die Daten des Mitarbeiters oder externen Arbeitnehmers in andere Komponenten zu replizieren, die an diesem Identity-Management-Szenario beteiligt sind."/>
              </a:rPr>
              <a:t>SAP SuccessFactors </a:t>
            </a:r>
            <a:r>
              <a:rPr lang="de-DE" b="0" i="0" u="none" strike="noStrike" err="1">
                <a:solidFill>
                  <a:srgbClr val="007DB8"/>
                </a:solidFill>
                <a:effectLst/>
                <a:latin typeface="72" panose="020B0503030000000003" pitchFamily="34" charset="0"/>
                <a:hlinkClick r:id="rId4" tooltip="Integrieren Sie SAP SuccessFactors Employee Central mit SAP Master Data Integration, um die Daten des Mitarbeiters oder externen Arbeitnehmers in andere Komponenten zu replizieren, die an diesem Identity-Management-Szenario beteiligt sind."/>
              </a:rPr>
              <a:t>Employee</a:t>
            </a:r>
            <a:r>
              <a:rPr lang="de-DE" b="0" i="0" u="none" strike="noStrike">
                <a:solidFill>
                  <a:srgbClr val="007DB8"/>
                </a:solidFill>
                <a:effectLst/>
                <a:latin typeface="72" panose="020B0503030000000003" pitchFamily="34" charset="0"/>
                <a:hlinkClick r:id="rId4" tooltip="Integrieren Sie SAP SuccessFactors Employee Central mit SAP Master Data Integration, um die Daten des Mitarbeiters oder externen Arbeitnehmers in andere Komponenten zu replizieren, die an diesem Identity-Management-Szenario beteiligt sind."/>
              </a:rPr>
              <a:t> Central mit dem Service SAP Master Data Integration integrieren</a:t>
            </a:r>
            <a:r>
              <a:rPr lang="de-DE" b="0" i="0">
                <a:solidFill>
                  <a:srgbClr val="333333"/>
                </a:solidFill>
                <a:effectLst/>
                <a:latin typeface="72" panose="020B0503030000000003" pitchFamily="34" charset="0"/>
              </a:rPr>
              <a:t> und </a:t>
            </a:r>
            <a:r>
              <a:rPr lang="de-DE" b="0" i="0" u="none" strike="noStrike">
                <a:solidFill>
                  <a:srgbClr val="007DB8"/>
                </a:solidFill>
                <a:effectLst/>
                <a:latin typeface="72" panose="020B0503030000000003" pitchFamily="34" charset="0"/>
                <a:hlinkClick r:id="rId5" tooltip="Integrieren Sie SAP Master Data Integration mit SAP S/4HANA Cloud Public Edition, um die Daten des Arbeitnehmers (Mitarbeiter oder externer Arbeitnehmer) aus dem HR-System (wie beispielsweise SAP SuccessFactors Employee Central) in SAP S/4HANA Cloud Public Edition zu replizieren."/>
              </a:rPr>
              <a:t>Den Service SAP Master Data Integration mit SAP S/4HANA Cloud Public Edition integrieren</a:t>
            </a:r>
            <a:r>
              <a:rPr lang="de-DE" b="0" i="0">
                <a:solidFill>
                  <a:srgbClr val="333333"/>
                </a:solidFill>
                <a:effectLst/>
                <a:latin typeface="72" panose="020B0503030000000003" pitchFamily="34" charset="0"/>
              </a:rPr>
              <a:t>.</a:t>
            </a:r>
          </a:p>
          <a:p>
            <a:pPr algn="l">
              <a:buNone/>
            </a:pPr>
            <a:r>
              <a:rPr lang="de-DE" b="1" i="0">
                <a:solidFill>
                  <a:srgbClr val="333333"/>
                </a:solidFill>
                <a:effectLst/>
                <a:latin typeface="72" panose="020B0503030000000003" pitchFamily="34" charset="0"/>
              </a:rPr>
              <a:t>Benutzer einbinden</a:t>
            </a:r>
          </a:p>
          <a:p>
            <a:pPr algn="l">
              <a:buNone/>
            </a:pPr>
            <a:r>
              <a:rPr lang="de-DE" b="1" i="0">
                <a:solidFill>
                  <a:srgbClr val="333333"/>
                </a:solidFill>
                <a:effectLst/>
                <a:latin typeface="72" panose="020B0503030000000003" pitchFamily="34" charset="0"/>
              </a:rPr>
              <a:t>(2a)</a:t>
            </a:r>
            <a:r>
              <a:rPr lang="de-DE" b="0" i="0">
                <a:solidFill>
                  <a:srgbClr val="333333"/>
                </a:solidFill>
                <a:effectLst/>
                <a:latin typeface="72" panose="020B0503030000000003" pitchFamily="34" charset="0"/>
              </a:rPr>
              <a:t> Legen Sie in der Benutzerablage des Unternehmens einen Benutzer für den Arbeitnehmer (Mitarbeiter oder externen Arbeitnehmer) an und geben Sie dieselben Mitarbeiterdaten wie in SAP SuccessFactors </a:t>
            </a:r>
            <a:r>
              <a:rPr lang="de-DE" b="0" i="0" err="1">
                <a:solidFill>
                  <a:srgbClr val="333333"/>
                </a:solidFill>
                <a:effectLst/>
                <a:latin typeface="72" panose="020B0503030000000003" pitchFamily="34" charset="0"/>
              </a:rPr>
              <a:t>Employee</a:t>
            </a:r>
            <a:r>
              <a:rPr lang="de-DE" b="0" i="0">
                <a:solidFill>
                  <a:srgbClr val="333333"/>
                </a:solidFill>
                <a:effectLst/>
                <a:latin typeface="72" panose="020B0503030000000003" pitchFamily="34" charset="0"/>
              </a:rPr>
              <a:t> Central ein (Beispiel: </a:t>
            </a:r>
            <a:r>
              <a:rPr lang="de-DE" b="0" i="0" err="1">
                <a:solidFill>
                  <a:srgbClr val="333333"/>
                </a:solidFill>
                <a:effectLst/>
                <a:latin typeface="Monaco"/>
              </a:rPr>
              <a:t>PersonIdExternal</a:t>
            </a:r>
            <a:r>
              <a:rPr lang="de-DE" b="0" i="0">
                <a:solidFill>
                  <a:srgbClr val="333333"/>
                </a:solidFill>
                <a:effectLst/>
                <a:latin typeface="72" panose="020B0503030000000003" pitchFamily="34" charset="0"/>
              </a:rPr>
              <a:t>, die an vielen Stellen als </a:t>
            </a:r>
            <a:r>
              <a:rPr lang="de-DE" b="1" i="0">
                <a:solidFill>
                  <a:srgbClr val="333333"/>
                </a:solidFill>
                <a:effectLst/>
                <a:latin typeface="72" panose="020B0503030000000003" pitchFamily="34" charset="0"/>
              </a:rPr>
              <a:t>Personen-ID</a:t>
            </a:r>
            <a:r>
              <a:rPr lang="de-DE" b="0" i="0">
                <a:solidFill>
                  <a:srgbClr val="333333"/>
                </a:solidFill>
                <a:effectLst/>
                <a:latin typeface="72" panose="020B0503030000000003" pitchFamily="34" charset="0"/>
              </a:rPr>
              <a:t> gekennzeichnet ist) </a:t>
            </a:r>
            <a:r>
              <a:rPr lang="de-DE" b="1" i="0">
                <a:solidFill>
                  <a:srgbClr val="333333"/>
                </a:solidFill>
                <a:effectLst/>
                <a:latin typeface="72" panose="020B0503030000000003" pitchFamily="34" charset="0"/>
              </a:rPr>
              <a:t>(1a)</a:t>
            </a:r>
            <a:r>
              <a:rPr lang="de-DE" b="0" i="0">
                <a:solidFill>
                  <a:srgbClr val="333333"/>
                </a:solidFill>
                <a:effectLst/>
                <a:latin typeface="72" panose="020B0503030000000003" pitchFamily="34" charset="0"/>
              </a:rPr>
              <a:t>. Verwenden Sie beispielsweise den Mitarbeitertyp, um zwischen Mitarbeitern und externen Arbeitnehmern zu unterscheiden. Weitere Informationen finden Sie unter </a:t>
            </a:r>
            <a:r>
              <a:rPr lang="de-DE" b="0" i="0" u="none" strike="noStrike">
                <a:solidFill>
                  <a:srgbClr val="007DB8"/>
                </a:solidFill>
                <a:effectLst/>
                <a:latin typeface="72" panose="020B0503030000000003" pitchFamily="34" charset="0"/>
                <a:hlinkClick r:id="rId6" tooltip="Benutzer in der Benutzerablage des Unternehmens, dem führenden System für Benutzer, anlegen."/>
              </a:rPr>
              <a:t>Benutzer einbinden</a:t>
            </a:r>
            <a:r>
              <a:rPr lang="de-DE" b="0" i="0">
                <a:solidFill>
                  <a:srgbClr val="333333"/>
                </a:solidFill>
                <a:effectLst/>
                <a:latin typeface="72" panose="020B0503030000000003" pitchFamily="34" charset="0"/>
              </a:rPr>
              <a:t>.</a:t>
            </a:r>
          </a:p>
          <a:p>
            <a:pPr algn="l">
              <a:buNone/>
            </a:pPr>
            <a:r>
              <a:rPr lang="de-DE" b="1" i="0">
                <a:solidFill>
                  <a:srgbClr val="333333"/>
                </a:solidFill>
                <a:effectLst/>
                <a:latin typeface="72" panose="020B0503030000000003" pitchFamily="34" charset="0"/>
              </a:rPr>
              <a:t>Bereitstellung von Benutzern (eingeplanter Job)</a:t>
            </a:r>
          </a:p>
          <a:p>
            <a:pPr algn="l">
              <a:buNone/>
            </a:pPr>
            <a:r>
              <a:rPr lang="de-DE" b="1" i="0">
                <a:solidFill>
                  <a:srgbClr val="333333"/>
                </a:solidFill>
                <a:effectLst/>
                <a:latin typeface="72" panose="020B0503030000000003" pitchFamily="34" charset="0"/>
              </a:rPr>
              <a:t>(2b)</a:t>
            </a:r>
            <a:r>
              <a:rPr lang="de-DE" b="0" i="0">
                <a:solidFill>
                  <a:srgbClr val="333333"/>
                </a:solidFill>
                <a:effectLst/>
                <a:latin typeface="72" panose="020B0503030000000003" pitchFamily="34" charset="0"/>
              </a:rPr>
              <a:t> Der Benutzer wird mit dem Service zur Bereitstellung der Unternehmens-Benutzerablage aus der Unternehmens-Benutzerablage in das Identity Directory repliziert.</a:t>
            </a:r>
          </a:p>
          <a:p>
            <a:pPr algn="l">
              <a:buNone/>
            </a:pPr>
            <a:r>
              <a:rPr lang="de-DE" b="1" i="0">
                <a:solidFill>
                  <a:srgbClr val="333333"/>
                </a:solidFill>
                <a:effectLst/>
                <a:latin typeface="72" panose="020B0503030000000003" pitchFamily="34" charset="0"/>
              </a:rPr>
              <a:t>(2c)</a:t>
            </a:r>
            <a:r>
              <a:rPr lang="de-DE" b="0" i="0">
                <a:solidFill>
                  <a:srgbClr val="333333"/>
                </a:solidFill>
                <a:effectLst/>
                <a:latin typeface="72" panose="020B0503030000000003" pitchFamily="34" charset="0"/>
              </a:rPr>
              <a:t> Der Benutzer wird aus dem Identity Directory in das System von SAP S/4HANA Cloud Public Edition, SAP Central Business </a:t>
            </a:r>
            <a:r>
              <a:rPr lang="de-DE" b="0" i="0" err="1">
                <a:solidFill>
                  <a:srgbClr val="333333"/>
                </a:solidFill>
                <a:effectLst/>
                <a:latin typeface="72" panose="020B0503030000000003" pitchFamily="34" charset="0"/>
              </a:rPr>
              <a:t>Configuration</a:t>
            </a:r>
            <a:r>
              <a:rPr lang="de-DE" b="0" i="0">
                <a:solidFill>
                  <a:srgbClr val="333333"/>
                </a:solidFill>
                <a:effectLst/>
                <a:latin typeface="72" panose="020B0503030000000003" pitchFamily="34" charset="0"/>
              </a:rPr>
              <a:t> und den Service SAP </a:t>
            </a:r>
            <a:r>
              <a:rPr lang="de-DE" b="0" i="0" err="1">
                <a:solidFill>
                  <a:srgbClr val="333333"/>
                </a:solidFill>
                <a:effectLst/>
                <a:latin typeface="72" panose="020B0503030000000003" pitchFamily="34" charset="0"/>
              </a:rPr>
              <a:t>Authorization</a:t>
            </a:r>
            <a:r>
              <a:rPr lang="de-DE" b="0" i="0">
                <a:solidFill>
                  <a:srgbClr val="333333"/>
                </a:solidFill>
                <a:effectLst/>
                <a:latin typeface="72" panose="020B0503030000000003" pitchFamily="34" charset="0"/>
              </a:rPr>
              <a:t> and Trust Management (XSUAA) repliziert, der z.B. für SAP Master Data Integration, SAP Cloud ALM und andere Geschäftsanwendungen relevant ist, die auf SAP Business Technology </a:t>
            </a:r>
            <a:r>
              <a:rPr lang="de-DE" b="0" i="0" err="1">
                <a:solidFill>
                  <a:srgbClr val="333333"/>
                </a:solidFill>
                <a:effectLst/>
                <a:latin typeface="72" panose="020B0503030000000003" pitchFamily="34" charset="0"/>
              </a:rPr>
              <a:t>Platform</a:t>
            </a:r>
            <a:r>
              <a:rPr lang="de-DE" b="0" i="0">
                <a:solidFill>
                  <a:srgbClr val="333333"/>
                </a:solidFill>
                <a:effectLst/>
                <a:latin typeface="72" panose="020B0503030000000003" pitchFamily="34" charset="0"/>
              </a:rPr>
              <a:t> mit einem Identity-</a:t>
            </a:r>
            <a:r>
              <a:rPr lang="de-DE" b="0" i="0" err="1">
                <a:solidFill>
                  <a:srgbClr val="333333"/>
                </a:solidFill>
                <a:effectLst/>
                <a:latin typeface="72" panose="020B0503030000000003" pitchFamily="34" charset="0"/>
              </a:rPr>
              <a:t>Provisioning</a:t>
            </a:r>
            <a:r>
              <a:rPr lang="de-DE" b="0" i="0">
                <a:solidFill>
                  <a:srgbClr val="333333"/>
                </a:solidFill>
                <a:effectLst/>
                <a:latin typeface="72" panose="020B0503030000000003" pitchFamily="34" charset="0"/>
              </a:rPr>
              <a:t>-Job ausgeführt werden. In SAP S/4HANA Cloud kann ein Anwendungsbenutzer nur angelegt werden, wenn der entsprechende Mitarbeiter bereits in SAP S/4HANA Cloud Public Edition vorhanden ist.</a:t>
            </a:r>
          </a:p>
          <a:p>
            <a:pPr algn="l">
              <a:buNone/>
            </a:pPr>
            <a:r>
              <a:rPr lang="de-DE" b="1" i="0">
                <a:solidFill>
                  <a:srgbClr val="333333"/>
                </a:solidFill>
                <a:effectLst/>
                <a:latin typeface="72" panose="020B0503030000000003" pitchFamily="34" charset="0"/>
              </a:rPr>
              <a:t>(2d)</a:t>
            </a:r>
            <a:r>
              <a:rPr lang="de-DE" b="0" i="0">
                <a:solidFill>
                  <a:srgbClr val="333333"/>
                </a:solidFill>
                <a:effectLst/>
                <a:latin typeface="72" panose="020B0503030000000003" pitchFamily="34" charset="0"/>
              </a:rPr>
              <a:t> Der Benutzer wird mit einem Identity-</a:t>
            </a:r>
            <a:r>
              <a:rPr lang="de-DE" b="0" i="0" err="1">
                <a:solidFill>
                  <a:srgbClr val="333333"/>
                </a:solidFill>
                <a:effectLst/>
                <a:latin typeface="72" panose="020B0503030000000003" pitchFamily="34" charset="0"/>
              </a:rPr>
              <a:t>Provisioning</a:t>
            </a:r>
            <a:r>
              <a:rPr lang="de-DE" b="0" i="0">
                <a:solidFill>
                  <a:srgbClr val="333333"/>
                </a:solidFill>
                <a:effectLst/>
                <a:latin typeface="72" panose="020B0503030000000003" pitchFamily="34" charset="0"/>
              </a:rPr>
              <a:t>-Job aus dem Identity Directory in SAP SuccessFactors </a:t>
            </a:r>
            <a:r>
              <a:rPr lang="de-DE" b="0" i="0" err="1">
                <a:solidFill>
                  <a:srgbClr val="333333"/>
                </a:solidFill>
                <a:effectLst/>
                <a:latin typeface="72" panose="020B0503030000000003" pitchFamily="34" charset="0"/>
              </a:rPr>
              <a:t>Employee</a:t>
            </a:r>
            <a:r>
              <a:rPr lang="de-DE" b="0" i="0">
                <a:solidFill>
                  <a:srgbClr val="333333"/>
                </a:solidFill>
                <a:effectLst/>
                <a:latin typeface="72" panose="020B0503030000000003" pitchFamily="34" charset="0"/>
              </a:rPr>
              <a:t> Central repliziert. Durch die Replikation werden Benutzerattribute wie globale Benutzer-ID, E-Mail-Adresse und Telefonnummer in SAP SuccessFactors </a:t>
            </a:r>
            <a:r>
              <a:rPr lang="de-DE" b="0" i="0" err="1">
                <a:solidFill>
                  <a:srgbClr val="333333"/>
                </a:solidFill>
                <a:effectLst/>
                <a:latin typeface="72" panose="020B0503030000000003" pitchFamily="34" charset="0"/>
              </a:rPr>
              <a:t>Employee</a:t>
            </a:r>
            <a:r>
              <a:rPr lang="de-DE" b="0" i="0">
                <a:solidFill>
                  <a:srgbClr val="333333"/>
                </a:solidFill>
                <a:effectLst/>
                <a:latin typeface="72" panose="020B0503030000000003" pitchFamily="34" charset="0"/>
              </a:rPr>
              <a:t> Central aktualisiert.</a:t>
            </a:r>
          </a:p>
          <a:p>
            <a:pPr algn="l">
              <a:buNone/>
            </a:pPr>
            <a:r>
              <a:rPr lang="de-DE" b="0" i="0">
                <a:solidFill>
                  <a:srgbClr val="333333"/>
                </a:solidFill>
                <a:effectLst/>
                <a:latin typeface="72" panose="020B0503030000000003" pitchFamily="34" charset="0"/>
              </a:rPr>
              <a:t>Weitere Informationen finden Sie unter </a:t>
            </a:r>
            <a:r>
              <a:rPr lang="de-DE" b="0" i="0" u="none" strike="noStrike">
                <a:solidFill>
                  <a:srgbClr val="007DB8"/>
                </a:solidFill>
                <a:effectLst/>
                <a:latin typeface="72" panose="020B0503030000000003" pitchFamily="34" charset="0"/>
                <a:hlinkClick r:id="rId7" tooltip="Um Benutzer aus einem Quellsystem in ein Zielsystem bereitzustellen, müssen Sie einen Identity-Provisioning-Job einplanen oder manuell ausführen."/>
              </a:rPr>
              <a:t>Einen Identity-</a:t>
            </a:r>
            <a:r>
              <a:rPr lang="de-DE" b="0" i="0" u="none" strike="noStrike" err="1">
                <a:solidFill>
                  <a:srgbClr val="007DB8"/>
                </a:solidFill>
                <a:effectLst/>
                <a:latin typeface="72" panose="020B0503030000000003" pitchFamily="34" charset="0"/>
                <a:hlinkClick r:id="rId7" tooltip="Um Benutzer aus einem Quellsystem in ein Zielsystem bereitzustellen, müssen Sie einen Identity-Provisioning-Job einplanen oder manuell ausführen."/>
              </a:rPr>
              <a:t>Provisioning</a:t>
            </a:r>
            <a:r>
              <a:rPr lang="de-DE" b="0" i="0" u="none" strike="noStrike">
                <a:solidFill>
                  <a:srgbClr val="007DB8"/>
                </a:solidFill>
                <a:effectLst/>
                <a:latin typeface="72" panose="020B0503030000000003" pitchFamily="34" charset="0"/>
                <a:hlinkClick r:id="rId7" tooltip="Um Benutzer aus einem Quellsystem in ein Zielsystem bereitzustellen, müssen Sie einen Identity-Provisioning-Job einplanen oder manuell ausführen."/>
              </a:rPr>
              <a:t>-Job einplanen und ausführen</a:t>
            </a:r>
            <a:r>
              <a:rPr lang="de-DE" b="0" i="0">
                <a:solidFill>
                  <a:srgbClr val="333333"/>
                </a:solidFill>
                <a:effectLst/>
                <a:latin typeface="72" panose="020B0503030000000003" pitchFamily="34" charset="0"/>
              </a:rPr>
              <a:t>.</a:t>
            </a:r>
          </a:p>
          <a:p>
            <a:pPr algn="l">
              <a:buNone/>
            </a:pPr>
            <a:r>
              <a:rPr lang="de-DE" b="1" i="0">
                <a:solidFill>
                  <a:srgbClr val="333333"/>
                </a:solidFill>
                <a:effectLst/>
                <a:latin typeface="72" panose="020B0503030000000003" pitchFamily="34" charset="0"/>
              </a:rPr>
              <a:t>Anwendungsbenutzer autorisieren</a:t>
            </a:r>
          </a:p>
          <a:p>
            <a:pPr algn="l">
              <a:buNone/>
            </a:pPr>
            <a:r>
              <a:rPr lang="de-DE" b="1" i="0">
                <a:solidFill>
                  <a:srgbClr val="333333"/>
                </a:solidFill>
                <a:effectLst/>
                <a:latin typeface="72" panose="020B0503030000000003" pitchFamily="34" charset="0"/>
              </a:rPr>
              <a:t>(3a)</a:t>
            </a:r>
            <a:r>
              <a:rPr lang="de-DE" b="0" i="0">
                <a:solidFill>
                  <a:srgbClr val="333333"/>
                </a:solidFill>
                <a:effectLst/>
                <a:latin typeface="72" panose="020B0503030000000003" pitchFamily="34" charset="0"/>
              </a:rPr>
              <a:t> Legen Sie im System SAP S/4HANA Cloud Public Edition Anwendungsrollen an, und ordnen Sie sie den Anwendungsbenutzern zu.</a:t>
            </a:r>
          </a:p>
          <a:p>
            <a:pPr algn="l">
              <a:buNone/>
            </a:pPr>
            <a:r>
              <a:rPr lang="de-DE" b="1" i="0">
                <a:solidFill>
                  <a:srgbClr val="333333"/>
                </a:solidFill>
                <a:effectLst/>
                <a:latin typeface="72" panose="020B0503030000000003" pitchFamily="34" charset="0"/>
              </a:rPr>
              <a:t>(3b)</a:t>
            </a:r>
            <a:r>
              <a:rPr lang="de-DE" b="0" i="0">
                <a:solidFill>
                  <a:srgbClr val="333333"/>
                </a:solidFill>
                <a:effectLst/>
                <a:latin typeface="72" panose="020B0503030000000003" pitchFamily="34" charset="0"/>
              </a:rPr>
              <a:t> Ordnen Sie im SAP-BTP-Unterkonto der Rollensammlung Rollen und dem Anwendungsbenutzer die entsprechenden Rollensammlungen zu.</a:t>
            </a:r>
          </a:p>
          <a:p>
            <a:pPr algn="l">
              <a:buNone/>
            </a:pPr>
            <a:r>
              <a:rPr lang="de-DE" b="1" i="0">
                <a:solidFill>
                  <a:srgbClr val="333333"/>
                </a:solidFill>
                <a:effectLst/>
                <a:latin typeface="72" panose="020B0503030000000003" pitchFamily="34" charset="0"/>
              </a:rPr>
              <a:t>(3c)</a:t>
            </a:r>
            <a:r>
              <a:rPr lang="de-DE" b="0" i="0">
                <a:solidFill>
                  <a:srgbClr val="333333"/>
                </a:solidFill>
                <a:effectLst/>
                <a:latin typeface="72" panose="020B0503030000000003" pitchFamily="34" charset="0"/>
              </a:rPr>
              <a:t> Ordnen Sie in SAP SuccessFactors </a:t>
            </a:r>
            <a:r>
              <a:rPr lang="de-DE" b="0" i="0" err="1">
                <a:solidFill>
                  <a:srgbClr val="333333"/>
                </a:solidFill>
                <a:effectLst/>
                <a:latin typeface="72" panose="020B0503030000000003" pitchFamily="34" charset="0"/>
              </a:rPr>
              <a:t>Employee</a:t>
            </a:r>
            <a:r>
              <a:rPr lang="de-DE" b="0" i="0">
                <a:solidFill>
                  <a:srgbClr val="333333"/>
                </a:solidFill>
                <a:effectLst/>
                <a:latin typeface="72" panose="020B0503030000000003" pitchFamily="34" charset="0"/>
              </a:rPr>
              <a:t> Central einer Rolle Berechtigungen zu, und ordnen Sie die Berechtigungsrollen einer Berechtigungsgruppe zu, die eine Gruppe von Mitarbeitern referenziert. Basierend auf den zugeordneten Berechtigungsrollen kann ein Benutzer verschiedene Dinge im System anzeigen und ausführen.</a:t>
            </a:r>
          </a:p>
          <a:p>
            <a:pPr algn="l">
              <a:buNone/>
            </a:pPr>
            <a:r>
              <a:rPr lang="de-DE" b="1" i="0">
                <a:solidFill>
                  <a:srgbClr val="333333"/>
                </a:solidFill>
                <a:effectLst/>
                <a:latin typeface="72" panose="020B0503030000000003" pitchFamily="34" charset="0"/>
              </a:rPr>
              <a:t>(3d)</a:t>
            </a:r>
            <a:r>
              <a:rPr lang="de-DE" b="0" i="0">
                <a:solidFill>
                  <a:srgbClr val="333333"/>
                </a:solidFill>
                <a:effectLst/>
                <a:latin typeface="72" panose="020B0503030000000003" pitchFamily="34" charset="0"/>
              </a:rPr>
              <a:t> Ordnen Sie im Identity Directory die vordefinierten Benutzergruppen (Rollen in SAP Central Business </a:t>
            </a:r>
            <a:r>
              <a:rPr lang="de-DE" b="0" i="0" err="1">
                <a:solidFill>
                  <a:srgbClr val="333333"/>
                </a:solidFill>
                <a:effectLst/>
                <a:latin typeface="72" panose="020B0503030000000003" pitchFamily="34" charset="0"/>
              </a:rPr>
              <a:t>Configuration</a:t>
            </a:r>
            <a:r>
              <a:rPr lang="de-DE" b="0" i="0">
                <a:solidFill>
                  <a:srgbClr val="333333"/>
                </a:solidFill>
                <a:effectLst/>
                <a:latin typeface="72" panose="020B0503030000000003" pitchFamily="34" charset="0"/>
              </a:rPr>
              <a:t>) den Benutzern zu, die in SAP Central Business </a:t>
            </a:r>
            <a:r>
              <a:rPr lang="de-DE" b="0" i="0" err="1">
                <a:solidFill>
                  <a:srgbClr val="333333"/>
                </a:solidFill>
                <a:effectLst/>
                <a:latin typeface="72" panose="020B0503030000000003" pitchFamily="34" charset="0"/>
              </a:rPr>
              <a:t>Configuration</a:t>
            </a:r>
            <a:r>
              <a:rPr lang="de-DE" b="0" i="0">
                <a:solidFill>
                  <a:srgbClr val="333333"/>
                </a:solidFill>
                <a:effectLst/>
                <a:latin typeface="72" panose="020B0503030000000003" pitchFamily="34" charset="0"/>
              </a:rPr>
              <a:t> repliziert werden.</a:t>
            </a:r>
          </a:p>
          <a:p>
            <a:pPr algn="l"/>
            <a:r>
              <a:rPr lang="de-DE" b="1" i="0">
                <a:solidFill>
                  <a:srgbClr val="333333"/>
                </a:solidFill>
                <a:effectLst/>
                <a:latin typeface="72" panose="020B0503030000000003" pitchFamily="34" charset="0"/>
              </a:rPr>
              <a:t>(3e)</a:t>
            </a:r>
            <a:r>
              <a:rPr lang="de-DE" b="0" i="0">
                <a:solidFill>
                  <a:srgbClr val="333333"/>
                </a:solidFill>
                <a:effectLst/>
                <a:latin typeface="72" panose="020B0503030000000003" pitchFamily="34" charset="0"/>
              </a:rPr>
              <a:t> Ordnen Sie dem Benutzer in SAP Cloud ALM die relevanten Rollen zu.</a:t>
            </a:r>
          </a:p>
          <a:p>
            <a:endParaRPr lang="de-DE"/>
          </a:p>
        </p:txBody>
      </p:sp>
      <p:sp>
        <p:nvSpPr>
          <p:cNvPr id="4" name="Foliennummernplatzhalter 3"/>
          <p:cNvSpPr>
            <a:spLocks noGrp="1"/>
          </p:cNvSpPr>
          <p:nvPr>
            <p:ph type="sldNum" sz="quarter" idx="5"/>
          </p:nvPr>
        </p:nvSpPr>
        <p:spPr/>
        <p:txBody>
          <a:bodyPr/>
          <a:lstStyle/>
          <a:p>
            <a:fld id="{858728F9-6126-4571-A990-A4F24367BE77}" type="slidenum">
              <a:rPr lang="de-DE" smtClean="0"/>
              <a:t>31</a:t>
            </a:fld>
            <a:endParaRPr lang="de-DE"/>
          </a:p>
        </p:txBody>
      </p:sp>
    </p:spTree>
    <p:extLst>
      <p:ext uri="{BB962C8B-B14F-4D97-AF65-F5344CB8AC3E}">
        <p14:creationId xmlns:p14="http://schemas.microsoft.com/office/powerpoint/2010/main" val="3104885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34E582-65F7-124B-862A-26B3CE60FEF8}" type="slidenum">
              <a:rPr lang="en-US" smtClean="0"/>
              <a:t>2</a:t>
            </a:fld>
            <a:endParaRPr lang="en-US"/>
          </a:p>
        </p:txBody>
      </p:sp>
    </p:spTree>
    <p:extLst>
      <p:ext uri="{BB962C8B-B14F-4D97-AF65-F5344CB8AC3E}">
        <p14:creationId xmlns:p14="http://schemas.microsoft.com/office/powerpoint/2010/main" val="307371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ACBC4-90DA-7BAB-C4FB-A919DF39CAC1}"/>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499AEF7D-4ABE-255E-34F1-9F62FA37B280}"/>
              </a:ext>
            </a:extLst>
          </p:cNvPr>
          <p:cNvSpPr>
            <a:spLocks noGrp="1"/>
          </p:cNvSpPr>
          <p:nvPr>
            <p:ph type="body" idx="1"/>
          </p:nvPr>
        </p:nvSpPr>
        <p:spPr>
          <a:xfrm>
            <a:off x="544171" y="4964112"/>
            <a:ext cx="5709333" cy="4464360"/>
          </a:xfrm>
        </p:spPr>
        <p:txBody>
          <a:bodyPr/>
          <a:lstStyle/>
          <a:p>
            <a:pPr lvl="0" fontAlgn="base">
              <a:spcBef>
                <a:spcPct val="50000"/>
              </a:spcBef>
              <a:spcAft>
                <a:spcPct val="0"/>
              </a:spcAft>
              <a:buClr>
                <a:srgbClr val="F0AB00"/>
              </a:buClr>
              <a:buSzPct val="80000"/>
              <a:defRPr/>
            </a:pPr>
            <a:endParaRPr lang="de-DE" kern="0">
              <a:ea typeface="Arial Unicode MS"/>
              <a:cs typeface="Arial"/>
            </a:endParaRPr>
          </a:p>
        </p:txBody>
      </p:sp>
    </p:spTree>
    <p:extLst>
      <p:ext uri="{BB962C8B-B14F-4D97-AF65-F5344CB8AC3E}">
        <p14:creationId xmlns:p14="http://schemas.microsoft.com/office/powerpoint/2010/main" val="4214226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3E55A-ADA9-A385-B3B9-FBB4FA06904C}"/>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CB41C682-6C72-A582-635D-D088735B92E2}"/>
              </a:ext>
            </a:extLst>
          </p:cNvPr>
          <p:cNvSpPr>
            <a:spLocks noGrp="1"/>
          </p:cNvSpPr>
          <p:nvPr>
            <p:ph type="body" idx="1"/>
          </p:nvPr>
        </p:nvSpPr>
        <p:spPr>
          <a:xfrm>
            <a:off x="544171" y="4964112"/>
            <a:ext cx="5709333" cy="4464360"/>
          </a:xfrm>
        </p:spPr>
        <p:txBody>
          <a:bodyPr/>
          <a:lstStyle/>
          <a:p>
            <a:pPr lvl="0" fontAlgn="base">
              <a:spcBef>
                <a:spcPct val="50000"/>
              </a:spcBef>
              <a:spcAft>
                <a:spcPct val="0"/>
              </a:spcAft>
              <a:buClr>
                <a:srgbClr val="F0AB00"/>
              </a:buClr>
              <a:buSzPct val="80000"/>
              <a:defRPr/>
            </a:pPr>
            <a:endParaRPr lang="de-DE" kern="0">
              <a:ea typeface="Arial Unicode MS"/>
              <a:cs typeface="Arial"/>
            </a:endParaRPr>
          </a:p>
        </p:txBody>
      </p:sp>
    </p:spTree>
    <p:extLst>
      <p:ext uri="{BB962C8B-B14F-4D97-AF65-F5344CB8AC3E}">
        <p14:creationId xmlns:p14="http://schemas.microsoft.com/office/powerpoint/2010/main" val="2917119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5D34E582-65F7-124B-862A-26B3CE60FEF8}" type="slidenum">
              <a:rPr lang="en-US" smtClean="0"/>
              <a:t>10</a:t>
            </a:fld>
            <a:endParaRPr lang="en-US"/>
          </a:p>
        </p:txBody>
      </p:sp>
    </p:spTree>
    <p:extLst>
      <p:ext uri="{BB962C8B-B14F-4D97-AF65-F5344CB8AC3E}">
        <p14:creationId xmlns:p14="http://schemas.microsoft.com/office/powerpoint/2010/main" val="2250356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5D34E582-65F7-124B-862A-26B3CE60FEF8}" type="slidenum">
              <a:rPr lang="en-US" smtClean="0"/>
              <a:t>11</a:t>
            </a:fld>
            <a:endParaRPr lang="en-US"/>
          </a:p>
        </p:txBody>
      </p:sp>
    </p:spTree>
    <p:extLst>
      <p:ext uri="{BB962C8B-B14F-4D97-AF65-F5344CB8AC3E}">
        <p14:creationId xmlns:p14="http://schemas.microsoft.com/office/powerpoint/2010/main" val="4127432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E30E4F1-40D4-48DC-8B51-A84226CABBA1}" type="slidenum">
              <a:rPr lang="de-DE" smtClean="0"/>
              <a:t>16</a:t>
            </a:fld>
            <a:endParaRPr lang="de-DE"/>
          </a:p>
        </p:txBody>
      </p:sp>
    </p:spTree>
    <p:extLst>
      <p:ext uri="{BB962C8B-B14F-4D97-AF65-F5344CB8AC3E}">
        <p14:creationId xmlns:p14="http://schemas.microsoft.com/office/powerpoint/2010/main" val="550786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dirty="0"/>
              <a:t>Setup – BTP</a:t>
            </a:r>
          </a:p>
          <a:p>
            <a:pPr marL="171450" indent="-171450">
              <a:buFontTx/>
              <a:buChar char="-"/>
            </a:pPr>
            <a:r>
              <a:rPr lang="en-US" dirty="0" err="1"/>
              <a:t>Technische</a:t>
            </a:r>
            <a:r>
              <a:rPr lang="en-US" dirty="0"/>
              <a:t> Basis</a:t>
            </a:r>
          </a:p>
          <a:p>
            <a:pPr marL="171450" indent="-171450">
              <a:buFontTx/>
              <a:buChar char="-"/>
            </a:pPr>
            <a:r>
              <a:rPr lang="en-US" dirty="0" err="1"/>
              <a:t>Erster</a:t>
            </a:r>
            <a:r>
              <a:rPr lang="en-US" dirty="0"/>
              <a:t> Schritt in </a:t>
            </a:r>
            <a:r>
              <a:rPr lang="en-US" dirty="0" err="1"/>
              <a:t>Integrationsarchitektur</a:t>
            </a:r>
            <a:r>
              <a:rPr lang="en-US" dirty="0"/>
              <a:t> </a:t>
            </a:r>
            <a:r>
              <a:rPr lang="en-US" dirty="0" err="1"/>
              <a:t>mit</a:t>
            </a:r>
            <a:r>
              <a:rPr lang="en-US" dirty="0"/>
              <a:t> SAP Master Data Integration (MDI) </a:t>
            </a:r>
            <a:r>
              <a:rPr lang="en-US" dirty="0" err="1"/>
              <a:t>erfolgt</a:t>
            </a:r>
            <a:r>
              <a:rPr lang="en-US" dirty="0"/>
              <a:t> </a:t>
            </a:r>
            <a:r>
              <a:rPr lang="en-US" dirty="0" err="1"/>
              <a:t>über</a:t>
            </a:r>
            <a:r>
              <a:rPr lang="en-US" dirty="0"/>
              <a:t> Business Technology </a:t>
            </a:r>
            <a:r>
              <a:rPr lang="en-US" dirty="0" err="1"/>
              <a:t>Plattform</a:t>
            </a:r>
            <a:r>
              <a:rPr lang="en-US" dirty="0"/>
              <a:t> (BTP)</a:t>
            </a:r>
          </a:p>
          <a:p>
            <a:endParaRPr lang="en-US" dirty="0"/>
          </a:p>
          <a:p>
            <a:pPr marL="171450" indent="-171450">
              <a:buFontTx/>
              <a:buChar char="-"/>
            </a:pPr>
            <a:r>
              <a:rPr lang="en-US" b="1" dirty="0"/>
              <a:t>Assign global account</a:t>
            </a:r>
          </a:p>
          <a:p>
            <a:pPr marL="628650" lvl="1" indent="-171450">
              <a:buFontTx/>
              <a:buChar char="-"/>
            </a:pPr>
            <a:r>
              <a:rPr lang="en-US" dirty="0" err="1"/>
              <a:t>Zuweisung</a:t>
            </a:r>
            <a:r>
              <a:rPr lang="en-US" dirty="0"/>
              <a:t> </a:t>
            </a:r>
            <a:r>
              <a:rPr lang="en-US" dirty="0" err="1"/>
              <a:t>Globaler</a:t>
            </a:r>
            <a:r>
              <a:rPr lang="en-US" dirty="0"/>
              <a:t> Account </a:t>
            </a:r>
            <a:r>
              <a:rPr lang="en-US" dirty="0" err="1"/>
              <a:t>durch</a:t>
            </a:r>
            <a:r>
              <a:rPr lang="en-US" dirty="0"/>
              <a:t> SAP </a:t>
            </a:r>
            <a:r>
              <a:rPr lang="en-US" dirty="0" err="1"/>
              <a:t>mit</a:t>
            </a:r>
            <a:r>
              <a:rPr lang="en-US" dirty="0"/>
              <a:t> </a:t>
            </a:r>
            <a:r>
              <a:rPr lang="en-US" dirty="0" err="1"/>
              <a:t>Vertragsabschluss</a:t>
            </a:r>
            <a:endParaRPr lang="en-US" dirty="0"/>
          </a:p>
          <a:p>
            <a:pPr marL="628650" lvl="1" indent="-171450">
              <a:buFontTx/>
              <a:buChar char="-"/>
            </a:pPr>
            <a:r>
              <a:rPr lang="en-US" dirty="0" err="1"/>
              <a:t>Organisation</a:t>
            </a:r>
            <a:r>
              <a:rPr lang="en-US" dirty="0"/>
              <a:t> </a:t>
            </a:r>
            <a:r>
              <a:rPr lang="en-US" dirty="0" err="1"/>
              <a:t>aller</a:t>
            </a:r>
            <a:r>
              <a:rPr lang="en-US" dirty="0"/>
              <a:t> Subaccounts</a:t>
            </a:r>
            <a:br>
              <a:rPr lang="en-US" dirty="0"/>
            </a:br>
            <a:endParaRPr lang="en-US" dirty="0"/>
          </a:p>
          <a:p>
            <a:pPr marL="171450" lvl="0" indent="-171450">
              <a:buFontTx/>
              <a:buChar char="-"/>
            </a:pPr>
            <a:r>
              <a:rPr lang="en-US" b="1" dirty="0"/>
              <a:t>Create entitlement</a:t>
            </a:r>
          </a:p>
          <a:p>
            <a:pPr marL="628650" lvl="1" indent="-171450">
              <a:buFontTx/>
              <a:buChar char="-"/>
            </a:pPr>
            <a:r>
              <a:rPr lang="en-US" dirty="0" err="1"/>
              <a:t>Freigabe</a:t>
            </a:r>
            <a:r>
              <a:rPr lang="en-US" dirty="0"/>
              <a:t> der Services Master Data Integration (MDI) und Business Data Orchestration (BDO) für Subaccounts</a:t>
            </a:r>
            <a:br>
              <a:rPr lang="en-US" dirty="0"/>
            </a:br>
            <a:endParaRPr lang="en-US" dirty="0"/>
          </a:p>
          <a:p>
            <a:pPr marL="171450" lvl="0" indent="-171450">
              <a:buFontTx/>
              <a:buChar char="-"/>
            </a:pPr>
            <a:r>
              <a:rPr lang="en-US" b="1" dirty="0"/>
              <a:t>Create a subaccount</a:t>
            </a:r>
          </a:p>
          <a:p>
            <a:pPr marL="628650" lvl="1" indent="-171450">
              <a:buFontTx/>
              <a:buChar char="-"/>
            </a:pPr>
            <a:r>
              <a:rPr lang="en-US" dirty="0" err="1"/>
              <a:t>Technische</a:t>
            </a:r>
            <a:r>
              <a:rPr lang="en-US" dirty="0"/>
              <a:t> </a:t>
            </a:r>
            <a:r>
              <a:rPr lang="en-US" dirty="0" err="1"/>
              <a:t>Laufzeitumgebung</a:t>
            </a:r>
            <a:r>
              <a:rPr lang="en-US" dirty="0"/>
              <a:t> für </a:t>
            </a:r>
            <a:r>
              <a:rPr lang="en-US" dirty="0" err="1"/>
              <a:t>Integrationsszenario</a:t>
            </a:r>
            <a:endParaRPr lang="en-US" dirty="0"/>
          </a:p>
          <a:p>
            <a:pPr marL="171450" lvl="0" indent="-171450">
              <a:buFontTx/>
              <a:buChar char="-"/>
            </a:pPr>
            <a:endParaRPr lang="en-US" dirty="0"/>
          </a:p>
          <a:p>
            <a:pPr marL="171450" lvl="0" indent="-171450">
              <a:buFontTx/>
              <a:buChar char="-"/>
            </a:pPr>
            <a:r>
              <a:rPr lang="en-US" b="1" dirty="0"/>
              <a:t>Create a tenant for your subaccount</a:t>
            </a:r>
          </a:p>
          <a:p>
            <a:pPr marL="628650" lvl="1" indent="-171450">
              <a:buFontTx/>
              <a:buChar char="-"/>
            </a:pPr>
            <a:r>
              <a:rPr lang="en-US" dirty="0" err="1"/>
              <a:t>Einrichtung</a:t>
            </a:r>
            <a:r>
              <a:rPr lang="en-US" dirty="0"/>
              <a:t> des MDI-Hub</a:t>
            </a:r>
          </a:p>
          <a:p>
            <a:pPr marL="628650" lvl="1" indent="-171450">
              <a:buFontTx/>
              <a:buChar char="-"/>
            </a:pPr>
            <a:r>
              <a:rPr lang="en-US" dirty="0"/>
              <a:t>Dazu Abo von MDI und BDO für </a:t>
            </a:r>
            <a:r>
              <a:rPr lang="en-US" dirty="0" err="1"/>
              <a:t>Stammdatenverteilung</a:t>
            </a:r>
            <a:endParaRPr lang="en-US" dirty="0"/>
          </a:p>
          <a:p>
            <a:pPr marL="628650" lvl="1" indent="-171450">
              <a:buFontTx/>
              <a:buChar char="-"/>
            </a:pPr>
            <a:endParaRPr lang="en-US" dirty="0"/>
          </a:p>
          <a:p>
            <a:pPr marL="171450" lvl="0" indent="-171450">
              <a:buFontTx/>
              <a:buChar char="-"/>
            </a:pPr>
            <a:r>
              <a:rPr lang="en-US" b="1" dirty="0"/>
              <a:t>Create service instance und service key</a:t>
            </a:r>
          </a:p>
          <a:p>
            <a:pPr marL="628650" lvl="1" indent="-171450">
              <a:buFontTx/>
              <a:buChar char="-"/>
            </a:pPr>
            <a:r>
              <a:rPr lang="en-US" dirty="0"/>
              <a:t>Pro </a:t>
            </a:r>
            <a:r>
              <a:rPr lang="en-US" dirty="0" err="1"/>
              <a:t>angebundenes</a:t>
            </a:r>
            <a:r>
              <a:rPr lang="en-US" dirty="0"/>
              <a:t> System (SFSF &amp; S4) </a:t>
            </a:r>
            <a:r>
              <a:rPr lang="en-US" dirty="0" err="1"/>
              <a:t>eine</a:t>
            </a:r>
            <a:r>
              <a:rPr lang="en-US" dirty="0"/>
              <a:t> Service Instance </a:t>
            </a:r>
            <a:r>
              <a:rPr lang="en-US" dirty="0" err="1"/>
              <a:t>erstellt</a:t>
            </a:r>
            <a:r>
              <a:rPr lang="en-US" dirty="0"/>
              <a:t> und Service </a:t>
            </a:r>
            <a:r>
              <a:rPr lang="en-US" dirty="0" err="1"/>
              <a:t>Schlüssel</a:t>
            </a:r>
            <a:r>
              <a:rPr lang="en-US" dirty="0"/>
              <a:t> </a:t>
            </a:r>
            <a:r>
              <a:rPr lang="en-US" dirty="0" err="1"/>
              <a:t>generiert</a:t>
            </a:r>
            <a:endParaRPr lang="en-US" dirty="0"/>
          </a:p>
          <a:p>
            <a:pPr marL="628650" lvl="1" indent="-171450">
              <a:buFontTx/>
              <a:buChar char="-"/>
            </a:pPr>
            <a:r>
              <a:rPr lang="en-US" dirty="0"/>
              <a:t>Service </a:t>
            </a:r>
            <a:r>
              <a:rPr lang="en-US" dirty="0" err="1"/>
              <a:t>Schlüssel</a:t>
            </a:r>
            <a:r>
              <a:rPr lang="en-US" dirty="0"/>
              <a:t> </a:t>
            </a:r>
            <a:r>
              <a:rPr lang="en-US" dirty="0" err="1"/>
              <a:t>enthält</a:t>
            </a:r>
            <a:r>
              <a:rPr lang="en-US" dirty="0"/>
              <a:t> </a:t>
            </a:r>
            <a:r>
              <a:rPr lang="en-US" dirty="0" err="1"/>
              <a:t>Verbindungsinformationen</a:t>
            </a:r>
            <a:r>
              <a:rPr lang="en-US" dirty="0"/>
              <a:t> um Systeme (SFSF &amp; S4) </a:t>
            </a:r>
            <a:r>
              <a:rPr lang="en-US" dirty="0" err="1"/>
              <a:t>mit</a:t>
            </a:r>
            <a:r>
              <a:rPr lang="en-US" dirty="0"/>
              <a:t> MDI </a:t>
            </a:r>
            <a:r>
              <a:rPr lang="en-US" dirty="0" err="1"/>
              <a:t>zu</a:t>
            </a:r>
            <a:r>
              <a:rPr lang="en-US" dirty="0"/>
              <a:t> </a:t>
            </a:r>
            <a:r>
              <a:rPr lang="en-US" dirty="0" err="1"/>
              <a:t>verbinden</a:t>
            </a:r>
            <a:endParaRPr lang="en-US" dirty="0"/>
          </a:p>
          <a:p>
            <a:pPr marL="171450" lvl="0" indent="-171450">
              <a:buFontTx/>
              <a:buChar char="-"/>
            </a:pPr>
            <a:endParaRPr lang="en-US" dirty="0"/>
          </a:p>
          <a:p>
            <a:pPr marL="171450" lvl="0" indent="-171450">
              <a:buFontTx/>
              <a:buChar char="-"/>
            </a:pPr>
            <a:r>
              <a:rPr lang="en-US" b="1" dirty="0"/>
              <a:t>Create business system ID</a:t>
            </a:r>
          </a:p>
          <a:p>
            <a:pPr marL="628650" lvl="1" indent="-171450">
              <a:buFontTx/>
              <a:buChar char="-"/>
            </a:pPr>
            <a:r>
              <a:rPr lang="en-US" dirty="0"/>
              <a:t>Pro </a:t>
            </a:r>
            <a:r>
              <a:rPr lang="en-US" dirty="0" err="1"/>
              <a:t>angebundenes</a:t>
            </a:r>
            <a:r>
              <a:rPr lang="en-US" dirty="0"/>
              <a:t> System (SFSF &amp; S4) </a:t>
            </a:r>
            <a:r>
              <a:rPr lang="en-US" dirty="0" err="1"/>
              <a:t>eine</a:t>
            </a:r>
            <a:r>
              <a:rPr lang="en-US" dirty="0"/>
              <a:t> business system ID </a:t>
            </a:r>
            <a:r>
              <a:rPr lang="en-US" dirty="0" err="1"/>
              <a:t>konfigurieren</a:t>
            </a:r>
            <a:endParaRPr lang="en-US" dirty="0"/>
          </a:p>
          <a:p>
            <a:pPr marL="628650" lvl="1" indent="-171450">
              <a:buFontTx/>
              <a:buChar char="-"/>
            </a:pPr>
            <a:r>
              <a:rPr lang="en-US" dirty="0" err="1"/>
              <a:t>Wird</a:t>
            </a:r>
            <a:r>
              <a:rPr lang="en-US" dirty="0"/>
              <a:t> </a:t>
            </a:r>
            <a:r>
              <a:rPr lang="en-US" dirty="0" err="1"/>
              <a:t>verwendet</a:t>
            </a:r>
            <a:r>
              <a:rPr lang="en-US" dirty="0"/>
              <a:t>, um </a:t>
            </a:r>
            <a:r>
              <a:rPr lang="en-US" dirty="0" err="1"/>
              <a:t>über</a:t>
            </a:r>
            <a:r>
              <a:rPr lang="en-US" dirty="0"/>
              <a:t> MDI und BDO </a:t>
            </a:r>
            <a:r>
              <a:rPr lang="en-US" dirty="0" err="1"/>
              <a:t>eine</a:t>
            </a:r>
            <a:r>
              <a:rPr lang="en-US" dirty="0"/>
              <a:t> </a:t>
            </a:r>
            <a:r>
              <a:rPr lang="en-US" dirty="0" err="1"/>
              <a:t>eindeutige</a:t>
            </a:r>
            <a:r>
              <a:rPr lang="en-US" dirty="0"/>
              <a:t> </a:t>
            </a:r>
            <a:r>
              <a:rPr lang="en-US" dirty="0" err="1"/>
              <a:t>Zuordnung</a:t>
            </a:r>
            <a:r>
              <a:rPr lang="en-US" dirty="0"/>
              <a:t> </a:t>
            </a:r>
            <a:r>
              <a:rPr lang="en-US" dirty="0" err="1"/>
              <a:t>zwischen</a:t>
            </a:r>
            <a:r>
              <a:rPr lang="en-US" dirty="0"/>
              <a:t> </a:t>
            </a:r>
            <a:r>
              <a:rPr lang="en-US" dirty="0" err="1"/>
              <a:t>Quellsystem</a:t>
            </a:r>
            <a:r>
              <a:rPr lang="en-US" dirty="0"/>
              <a:t> und </a:t>
            </a:r>
            <a:r>
              <a:rPr lang="en-US" dirty="0" err="1"/>
              <a:t>Zielsystem</a:t>
            </a:r>
            <a:r>
              <a:rPr lang="en-US" dirty="0"/>
              <a:t> </a:t>
            </a:r>
            <a:r>
              <a:rPr lang="en-US" dirty="0" err="1"/>
              <a:t>herzustellen</a:t>
            </a:r>
            <a:endParaRPr lang="en-US" dirty="0"/>
          </a:p>
          <a:p>
            <a:pPr marL="628650" lvl="1" indent="-171450">
              <a:buFontTx/>
              <a:buChar char="-"/>
            </a:pPr>
            <a:endParaRPr lang="en-US" dirty="0"/>
          </a:p>
          <a:p>
            <a:pPr marL="171450" lvl="0" indent="-171450">
              <a:buFontTx/>
              <a:buChar char="-"/>
            </a:pPr>
            <a:r>
              <a:rPr lang="en-US" b="1" dirty="0"/>
              <a:t>Configure write permissions</a:t>
            </a:r>
          </a:p>
          <a:p>
            <a:pPr marL="628650" lvl="1" indent="-171450">
              <a:buFontTx/>
              <a:buChar char="-"/>
            </a:pPr>
            <a:r>
              <a:rPr lang="en-US" dirty="0"/>
              <a:t>Damit </a:t>
            </a:r>
            <a:r>
              <a:rPr lang="en-US" dirty="0" err="1"/>
              <a:t>Quellsystem</a:t>
            </a:r>
            <a:r>
              <a:rPr lang="en-US" dirty="0"/>
              <a:t> </a:t>
            </a:r>
            <a:r>
              <a:rPr lang="en-US" dirty="0" err="1"/>
              <a:t>berechtigt</a:t>
            </a:r>
            <a:r>
              <a:rPr lang="en-US" dirty="0"/>
              <a:t>, Daten in MDI </a:t>
            </a:r>
            <a:r>
              <a:rPr lang="en-US" dirty="0" err="1"/>
              <a:t>zu</a:t>
            </a:r>
            <a:r>
              <a:rPr lang="en-US" dirty="0"/>
              <a:t> </a:t>
            </a:r>
            <a:r>
              <a:rPr lang="en-US" dirty="0" err="1"/>
              <a:t>schreiben</a:t>
            </a:r>
            <a:endParaRPr lang="en-US" dirty="0"/>
          </a:p>
          <a:p>
            <a:pPr marL="628650" lvl="1" indent="-171450">
              <a:buFontTx/>
              <a:buChar char="-"/>
            </a:pPr>
            <a:r>
              <a:rPr lang="en-US" dirty="0" err="1"/>
              <a:t>Ansonsten</a:t>
            </a:r>
            <a:r>
              <a:rPr lang="en-US" dirty="0"/>
              <a:t> </a:t>
            </a:r>
            <a:r>
              <a:rPr lang="en-US" dirty="0" err="1"/>
              <a:t>Berechtigungsfehler</a:t>
            </a:r>
            <a:r>
              <a:rPr lang="en-US" dirty="0"/>
              <a:t> </a:t>
            </a:r>
            <a:r>
              <a:rPr lang="en-US" dirty="0" err="1"/>
              <a:t>bei</a:t>
            </a:r>
            <a:r>
              <a:rPr lang="en-US" dirty="0"/>
              <a:t> </a:t>
            </a:r>
            <a:r>
              <a:rPr lang="en-US" dirty="0" err="1"/>
              <a:t>Replikation</a:t>
            </a:r>
            <a:endParaRPr lang="en-US" dirty="0"/>
          </a:p>
        </p:txBody>
      </p:sp>
      <p:sp>
        <p:nvSpPr>
          <p:cNvPr id="4" name="Foliennummernplatzhalter 3"/>
          <p:cNvSpPr>
            <a:spLocks noGrp="1"/>
          </p:cNvSpPr>
          <p:nvPr>
            <p:ph type="sldNum" sz="quarter" idx="5"/>
          </p:nvPr>
        </p:nvSpPr>
        <p:spPr/>
        <p:txBody>
          <a:bodyPr/>
          <a:lstStyle/>
          <a:p>
            <a:fld id="{5D34E582-65F7-124B-862A-26B3CE60FEF8}" type="slidenum">
              <a:rPr lang="en-US" smtClean="0"/>
              <a:t>17</a:t>
            </a:fld>
            <a:endParaRPr lang="en-US"/>
          </a:p>
        </p:txBody>
      </p:sp>
    </p:spTree>
    <p:extLst>
      <p:ext uri="{BB962C8B-B14F-4D97-AF65-F5344CB8AC3E}">
        <p14:creationId xmlns:p14="http://schemas.microsoft.com/office/powerpoint/2010/main" val="608169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a:latin typeface="Aptos" panose="020B0004020202020204" pitchFamily="34" charset="0"/>
              </a:rPr>
              <a:t>Setup – SAP S/4HANA Cloud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kern="1200" dirty="0">
                <a:solidFill>
                  <a:schemeClr val="tx1"/>
                </a:solidFill>
                <a:latin typeface="+mn-lt"/>
                <a:ea typeface="+mn-ea"/>
                <a:cs typeface="+mn-cs"/>
              </a:rPr>
              <a:t>Konfigurationsschritte in SAP S/4HANA Cloud für Anbindung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kern="1200" dirty="0">
                <a:solidFill>
                  <a:schemeClr val="tx1"/>
                </a:solidFill>
                <a:latin typeface="+mn-lt"/>
                <a:ea typeface="+mn-ea"/>
                <a:cs typeface="+mn-cs"/>
              </a:rPr>
              <a:t>Über Kommunikationsverwaltung in SAP S/4HANA Cloud legt man Kommunikationssystem und Kommunikationsbenutzer an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kern="1200" dirty="0">
                <a:solidFill>
                  <a:schemeClr val="tx1"/>
                </a:solidFill>
                <a:latin typeface="+mn-lt"/>
                <a:ea typeface="+mn-ea"/>
                <a:cs typeface="+mn-cs"/>
              </a:rPr>
              <a:t>Zwei Kommunikationsvereinbarungen müssen angelegt werden. SAP liefert vordefinierte Kommunikationsszenarien: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a:latin typeface="Aptos" panose="020B0004020202020204" pitchFamily="34" charset="0"/>
              </a:rPr>
              <a:t>Create </a:t>
            </a:r>
            <a:r>
              <a:rPr lang="de-DE" sz="1200" b="1" dirty="0" err="1">
                <a:latin typeface="Aptos" panose="020B0004020202020204" pitchFamily="34" charset="0"/>
              </a:rPr>
              <a:t>communication</a:t>
            </a:r>
            <a:r>
              <a:rPr lang="de-DE" sz="1200" b="1" dirty="0">
                <a:latin typeface="Aptos" panose="020B0004020202020204" pitchFamily="34" charset="0"/>
              </a:rPr>
              <a:t> </a:t>
            </a:r>
            <a:r>
              <a:rPr lang="de-DE" sz="1200" b="1" dirty="0" err="1">
                <a:latin typeface="Aptos" panose="020B0004020202020204" pitchFamily="34" charset="0"/>
              </a:rPr>
              <a:t>aggangement</a:t>
            </a:r>
            <a:r>
              <a:rPr lang="de-DE" sz="1200" b="1" dirty="0">
                <a:latin typeface="Aptos" panose="020B0004020202020204" pitchFamily="34" charset="0"/>
              </a:rPr>
              <a:t> BDO</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Business Data Orchestration: SAP_COM_0594</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a:latin typeface="Aptos" panose="020B0004020202020204" pitchFamily="34" charset="0"/>
              </a:rPr>
              <a:t>Create </a:t>
            </a:r>
            <a:r>
              <a:rPr lang="de-DE" sz="1200" b="1" dirty="0" err="1">
                <a:latin typeface="Aptos" panose="020B0004020202020204" pitchFamily="34" charset="0"/>
              </a:rPr>
              <a:t>communication</a:t>
            </a:r>
            <a:r>
              <a:rPr lang="de-DE" sz="1200" b="1" dirty="0">
                <a:latin typeface="Aptos" panose="020B0004020202020204" pitchFamily="34" charset="0"/>
              </a:rPr>
              <a:t> </a:t>
            </a:r>
            <a:r>
              <a:rPr lang="de-DE" sz="1200" b="1" dirty="0" err="1">
                <a:latin typeface="Aptos" panose="020B0004020202020204" pitchFamily="34" charset="0"/>
              </a:rPr>
              <a:t>aggangement</a:t>
            </a:r>
            <a:r>
              <a:rPr lang="de-DE" sz="1200" b="1" dirty="0">
                <a:latin typeface="Aptos" panose="020B0004020202020204" pitchFamily="34" charset="0"/>
              </a:rPr>
              <a:t> MDI</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SAP Master Data Integration: SAP_COM_0659</a:t>
            </a:r>
            <a:endParaRPr lang="de-DE" sz="1200"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kern="1200" dirty="0">
                <a:solidFill>
                  <a:schemeClr val="tx1"/>
                </a:solidFill>
                <a:latin typeface="+mn-lt"/>
                <a:ea typeface="+mn-ea"/>
                <a:cs typeface="+mn-cs"/>
              </a:rPr>
              <a:t>In MDI generiertes Client Zertifikat wird für vertrauenswürdige Kommunikation in SAP S/4HANA Cloud hinterlegt</a:t>
            </a:r>
            <a:endParaRPr lang="de-DE"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Umgekehrt kann S/4HANA Cloud Daten an MDI senden oder Status abrufen</a:t>
            </a:r>
            <a:endParaRPr lang="de-DE" sz="1200" b="1" dirty="0">
              <a:latin typeface="Aptos" panose="020B0004020202020204" pitchFamily="34" charset="0"/>
            </a:endParaRPr>
          </a:p>
        </p:txBody>
      </p:sp>
      <p:sp>
        <p:nvSpPr>
          <p:cNvPr id="4" name="Foliennummernplatzhalter 3"/>
          <p:cNvSpPr>
            <a:spLocks noGrp="1"/>
          </p:cNvSpPr>
          <p:nvPr>
            <p:ph type="sldNum" sz="quarter" idx="5"/>
          </p:nvPr>
        </p:nvSpPr>
        <p:spPr/>
        <p:txBody>
          <a:bodyPr/>
          <a:lstStyle/>
          <a:p>
            <a:fld id="{5D34E582-65F7-124B-862A-26B3CE60FEF8}" type="slidenum">
              <a:rPr lang="en-US" smtClean="0"/>
              <a:t>18</a:t>
            </a:fld>
            <a:endParaRPr lang="en-US"/>
          </a:p>
        </p:txBody>
      </p:sp>
    </p:spTree>
    <p:extLst>
      <p:ext uri="{BB962C8B-B14F-4D97-AF65-F5344CB8AC3E}">
        <p14:creationId xmlns:p14="http://schemas.microsoft.com/office/powerpoint/2010/main" val="33415740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s://instagram.com/epiuse_dach?igshid=NjIwNzIyMDk2Mg==" TargetMode="External"/><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hyperlink" Target="https://www.linkedin.com/company/epi-use-dach/mycompany/?viewAsMember=true" TargetMode="External"/><Relationship Id="rId4"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svg"/><Relationship Id="rId18" Type="http://schemas.openxmlformats.org/officeDocument/2006/relationships/image" Target="../media/image35.png"/><Relationship Id="rId3" Type="http://schemas.openxmlformats.org/officeDocument/2006/relationships/image" Target="../media/image22.svg"/><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21.png"/><Relationship Id="rId16" Type="http://schemas.openxmlformats.org/officeDocument/2006/relationships/image" Target="../media/image33.svg"/><Relationship Id="rId20" Type="http://schemas.openxmlformats.org/officeDocument/2006/relationships/image" Target="../media/image37.svg"/><Relationship Id="rId1" Type="http://schemas.openxmlformats.org/officeDocument/2006/relationships/slideMaster" Target="../slideMasters/slideMaster1.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41.png"/><Relationship Id="rId5" Type="http://schemas.openxmlformats.org/officeDocument/2006/relationships/image" Target="../media/image2.svg"/><Relationship Id="rId15" Type="http://schemas.openxmlformats.org/officeDocument/2006/relationships/image" Target="../media/image32.png"/><Relationship Id="rId23" Type="http://schemas.openxmlformats.org/officeDocument/2006/relationships/image" Target="../media/image40.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1.pn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9.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43.png"/><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image" Target="../media/image42.png"/><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Master" Target="../slideMasters/slideMaster1.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19" Type="http://schemas.openxmlformats.org/officeDocument/2006/relationships/image" Target="../media/image59.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sv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Master" Target="../slideMasters/slideMaster1.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Master" Target="../slideMasters/slideMaster1.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904099A-6420-D5C4-D4D8-867CD5D32727}"/>
              </a:ext>
            </a:extLst>
          </p:cNvPr>
          <p:cNvPicPr>
            <a:picLocks noChangeAspect="1"/>
          </p:cNvPicPr>
          <p:nvPr userDrawn="1"/>
        </p:nvPicPr>
        <p:blipFill>
          <a:blip r:embed="rId2"/>
          <a:srcRect/>
          <a:stretch/>
        </p:blipFill>
        <p:spPr>
          <a:xfrm>
            <a:off x="0" y="0"/>
            <a:ext cx="12192000" cy="6858000"/>
          </a:xfrm>
          <a:prstGeom prst="rect">
            <a:avLst/>
          </a:prstGeom>
        </p:spPr>
      </p:pic>
      <p:sp>
        <p:nvSpPr>
          <p:cNvPr id="2" name="Rectangle 5">
            <a:extLst>
              <a:ext uri="{FF2B5EF4-FFF2-40B4-BE49-F238E27FC236}">
                <a16:creationId xmlns:a16="http://schemas.microsoft.com/office/drawing/2014/main" id="{90E8A7CF-94C5-A62B-EA5A-F9C58C9AC80C}"/>
              </a:ext>
            </a:extLst>
          </p:cNvPr>
          <p:cNvSpPr/>
          <p:nvPr userDrawn="1"/>
        </p:nvSpPr>
        <p:spPr>
          <a:xfrm>
            <a:off x="0" y="0"/>
            <a:ext cx="12192000" cy="6858000"/>
          </a:xfrm>
          <a:prstGeom prst="rect">
            <a:avLst/>
          </a:prstGeom>
          <a:gradFill flip="none" rotWithShape="1">
            <a:gsLst>
              <a:gs pos="41000">
                <a:srgbClr val="0070C0">
                  <a:alpha val="0"/>
                </a:srgbClr>
              </a:gs>
              <a:gs pos="100000">
                <a:srgbClr val="002060"/>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3">
            <a:extLst>
              <a:ext uri="{FF2B5EF4-FFF2-40B4-BE49-F238E27FC236}">
                <a16:creationId xmlns:a16="http://schemas.microsoft.com/office/drawing/2014/main" id="{507BF992-4F8A-5FF8-19A3-9B91E07BFE5A}"/>
              </a:ext>
            </a:extLst>
          </p:cNvPr>
          <p:cNvGrpSpPr/>
          <p:nvPr userDrawn="1"/>
        </p:nvGrpSpPr>
        <p:grpSpPr>
          <a:xfrm>
            <a:off x="623392" y="692696"/>
            <a:ext cx="1881840" cy="1882394"/>
            <a:chOff x="623392" y="692696"/>
            <a:chExt cx="1881840" cy="1882394"/>
          </a:xfrm>
        </p:grpSpPr>
        <p:sp>
          <p:nvSpPr>
            <p:cNvPr id="4" name="Rectangle 6">
              <a:extLst>
                <a:ext uri="{FF2B5EF4-FFF2-40B4-BE49-F238E27FC236}">
                  <a16:creationId xmlns:a16="http://schemas.microsoft.com/office/drawing/2014/main" id="{E44F45BD-C3CF-FB8D-CDA2-995E923FA777}"/>
                </a:ext>
              </a:extLst>
            </p:cNvPr>
            <p:cNvSpPr/>
            <p:nvPr userDrawn="1"/>
          </p:nvSpPr>
          <p:spPr>
            <a:xfrm>
              <a:off x="623392" y="692696"/>
              <a:ext cx="1881840" cy="188239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2">
              <a:extLst>
                <a:ext uri="{FF2B5EF4-FFF2-40B4-BE49-F238E27FC236}">
                  <a16:creationId xmlns:a16="http://schemas.microsoft.com/office/drawing/2014/main" id="{96831107-DD71-BB5A-992A-76659872557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61326" y="1416091"/>
              <a:ext cx="1405972" cy="435603"/>
            </a:xfrm>
            <a:prstGeom prst="rect">
              <a:avLst/>
            </a:prstGeom>
          </p:spPr>
        </p:pic>
      </p:grpSp>
      <p:sp>
        <p:nvSpPr>
          <p:cNvPr id="10" name="Text Placeholder 2">
            <a:extLst>
              <a:ext uri="{FF2B5EF4-FFF2-40B4-BE49-F238E27FC236}">
                <a16:creationId xmlns:a16="http://schemas.microsoft.com/office/drawing/2014/main" id="{B535BF1F-118B-BDCC-225B-1B28FF4D3E03}"/>
              </a:ext>
            </a:extLst>
          </p:cNvPr>
          <p:cNvSpPr>
            <a:spLocks noGrp="1"/>
          </p:cNvSpPr>
          <p:nvPr>
            <p:ph type="body" sz="quarter" idx="14" hasCustomPrompt="1"/>
          </p:nvPr>
        </p:nvSpPr>
        <p:spPr>
          <a:xfrm>
            <a:off x="623888" y="5433247"/>
            <a:ext cx="5543550" cy="479298"/>
          </a:xfrm>
        </p:spPr>
        <p:txBody>
          <a:bodyPr lIns="0" tIns="0" rIns="0" bIns="0">
            <a:noAutofit/>
          </a:bodyPr>
          <a:lstStyle>
            <a:lvl1pPr marL="0" indent="0" algn="l">
              <a:buNone/>
              <a:defRPr sz="2400">
                <a:solidFill>
                  <a:schemeClr val="bg1"/>
                </a:solidFill>
              </a:defRPr>
            </a:lvl1pPr>
            <a:lvl2pPr marL="457200" indent="0" algn="l">
              <a:buNone/>
              <a:defRPr>
                <a:solidFill>
                  <a:schemeClr val="bg1"/>
                </a:solidFill>
              </a:defRPr>
            </a:lvl2pPr>
            <a:lvl3pPr marL="914400" indent="0" algn="l">
              <a:buNone/>
              <a:defRPr>
                <a:solidFill>
                  <a:schemeClr val="bg1"/>
                </a:solidFill>
              </a:defRPr>
            </a:lvl3pPr>
            <a:lvl4pPr marL="1371600" indent="0" algn="l">
              <a:buNone/>
              <a:defRPr>
                <a:solidFill>
                  <a:schemeClr val="bg1"/>
                </a:solidFill>
              </a:defRPr>
            </a:lvl4pPr>
            <a:lvl5pPr marL="1828800" indent="0" algn="l">
              <a:buNone/>
              <a:defRPr>
                <a:solidFill>
                  <a:schemeClr val="bg1"/>
                </a:solidFill>
              </a:defRPr>
            </a:lvl5pPr>
          </a:lstStyle>
          <a:p>
            <a:pPr lvl="0"/>
            <a:r>
              <a:rPr lang="en-US" noProof="0"/>
              <a:t>Title goes here</a:t>
            </a:r>
          </a:p>
        </p:txBody>
      </p:sp>
      <p:sp>
        <p:nvSpPr>
          <p:cNvPr id="11" name="Text Placeholder 13">
            <a:extLst>
              <a:ext uri="{FF2B5EF4-FFF2-40B4-BE49-F238E27FC236}">
                <a16:creationId xmlns:a16="http://schemas.microsoft.com/office/drawing/2014/main" id="{5418F616-5BD6-3034-F140-02D0EC9BA180}"/>
              </a:ext>
            </a:extLst>
          </p:cNvPr>
          <p:cNvSpPr>
            <a:spLocks noGrp="1"/>
          </p:cNvSpPr>
          <p:nvPr>
            <p:ph type="body" sz="quarter" idx="15" hasCustomPrompt="1"/>
          </p:nvPr>
        </p:nvSpPr>
        <p:spPr>
          <a:xfrm>
            <a:off x="624384" y="6008666"/>
            <a:ext cx="5543550" cy="279628"/>
          </a:xfrm>
        </p:spPr>
        <p:txBody>
          <a:bodyPr lIns="0" tIns="0" rIns="0" bIns="0">
            <a:noAutofit/>
          </a:bodyPr>
          <a:lstStyle>
            <a:lvl1pPr marL="0" indent="0">
              <a:buNone/>
              <a:defRPr>
                <a:solidFill>
                  <a:schemeClr val="bg1"/>
                </a:solidFill>
              </a:defRPr>
            </a:lvl1pPr>
          </a:lstStyle>
          <a:p>
            <a:pPr lvl="0"/>
            <a:r>
              <a:rPr lang="en-US"/>
              <a:t>Subtitle | Presenter name | Date</a:t>
            </a:r>
          </a:p>
        </p:txBody>
      </p:sp>
      <p:pic>
        <p:nvPicPr>
          <p:cNvPr id="13" name="Grafik 12">
            <a:extLst>
              <a:ext uri="{FF2B5EF4-FFF2-40B4-BE49-F238E27FC236}">
                <a16:creationId xmlns:a16="http://schemas.microsoft.com/office/drawing/2014/main" id="{F633B5D5-C7A1-A441-9C67-706A2826F9F5}"/>
              </a:ext>
            </a:extLst>
          </p:cNvPr>
          <p:cNvPicPr>
            <a:picLocks noChangeAspect="1"/>
          </p:cNvPicPr>
          <p:nvPr userDrawn="1"/>
        </p:nvPicPr>
        <p:blipFill>
          <a:blip r:embed="rId5"/>
          <a:stretch>
            <a:fillRect/>
          </a:stretch>
        </p:blipFill>
        <p:spPr>
          <a:xfrm>
            <a:off x="8612232" y="328608"/>
            <a:ext cx="2812360" cy="2812360"/>
          </a:xfrm>
          <a:prstGeom prst="rect">
            <a:avLst/>
          </a:prstGeom>
        </p:spPr>
      </p:pic>
    </p:spTree>
    <p:extLst>
      <p:ext uri="{BB962C8B-B14F-4D97-AF65-F5344CB8AC3E}">
        <p14:creationId xmlns:p14="http://schemas.microsoft.com/office/powerpoint/2010/main" val="3264428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divider-slide_lon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CA763F7-9F8F-5141-B8AC-275380523ED3}"/>
              </a:ext>
            </a:extLst>
          </p:cNvPr>
          <p:cNvSpPr>
            <a:spLocks noGrp="1"/>
          </p:cNvSpPr>
          <p:nvPr>
            <p:ph type="pic" sz="quarter" idx="10" hasCustomPrompt="1"/>
          </p:nvPr>
        </p:nvSpPr>
        <p:spPr>
          <a:xfrm>
            <a:off x="0" y="0"/>
            <a:ext cx="12192000" cy="5949280"/>
          </a:xfrm>
          <a:solidFill>
            <a:schemeClr val="bg1">
              <a:lumMod val="95000"/>
            </a:schemeClr>
          </a:solidFill>
        </p:spPr>
        <p:txBody>
          <a:bodyPr anchor="ctr"/>
          <a:lstStyle>
            <a:lvl1pPr marL="0" indent="0" algn="ctr">
              <a:buNone/>
              <a:defRPr/>
            </a:lvl1pPr>
          </a:lstStyle>
          <a:p>
            <a:r>
              <a:rPr lang="en-US"/>
              <a:t>Add image here</a:t>
            </a:r>
          </a:p>
        </p:txBody>
      </p:sp>
      <p:sp>
        <p:nvSpPr>
          <p:cNvPr id="2" name="Rectangle 1">
            <a:extLst>
              <a:ext uri="{FF2B5EF4-FFF2-40B4-BE49-F238E27FC236}">
                <a16:creationId xmlns:a16="http://schemas.microsoft.com/office/drawing/2014/main" id="{D4ED9C29-16E7-D843-BCE6-FFAF2D3157E2}"/>
              </a:ext>
            </a:extLst>
          </p:cNvPr>
          <p:cNvSpPr/>
          <p:nvPr userDrawn="1"/>
        </p:nvSpPr>
        <p:spPr>
          <a:xfrm>
            <a:off x="0" y="4725144"/>
            <a:ext cx="12192000" cy="1152128"/>
          </a:xfrm>
          <a:prstGeom prst="rect">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E6F0C19B-6427-5544-B68F-96F2DB709935}"/>
              </a:ext>
            </a:extLst>
          </p:cNvPr>
          <p:cNvSpPr>
            <a:spLocks noGrp="1"/>
          </p:cNvSpPr>
          <p:nvPr>
            <p:ph type="body" sz="quarter" idx="12" hasCustomPrompt="1"/>
          </p:nvPr>
        </p:nvSpPr>
        <p:spPr>
          <a:xfrm>
            <a:off x="634473" y="5085308"/>
            <a:ext cx="10944225" cy="431800"/>
          </a:xfrm>
        </p:spPr>
        <p:txBody>
          <a:bodyPr>
            <a:noAutofit/>
          </a:bodyPr>
          <a:lstStyle>
            <a:lvl1pPr marL="0" indent="0" algn="r">
              <a:buNone/>
              <a:defRPr sz="2400">
                <a:solidFill>
                  <a:srgbClr val="293A75"/>
                </a:solidFill>
              </a:defRPr>
            </a:lvl1pPr>
            <a:lvl2pPr marL="457200" indent="0" algn="r">
              <a:buNone/>
              <a:defRPr sz="2400">
                <a:solidFill>
                  <a:srgbClr val="395170"/>
                </a:solidFill>
              </a:defRPr>
            </a:lvl2pPr>
            <a:lvl3pPr marL="914400" indent="0" algn="r">
              <a:buNone/>
              <a:defRPr sz="2400">
                <a:solidFill>
                  <a:srgbClr val="395170"/>
                </a:solidFill>
              </a:defRPr>
            </a:lvl3pPr>
            <a:lvl4pPr marL="1371600" indent="0" algn="r">
              <a:buNone/>
              <a:defRPr sz="2400">
                <a:solidFill>
                  <a:srgbClr val="395170"/>
                </a:solidFill>
              </a:defRPr>
            </a:lvl4pPr>
            <a:lvl5pPr marL="1828800" indent="0" algn="r">
              <a:buNone/>
              <a:defRPr sz="2400">
                <a:solidFill>
                  <a:srgbClr val="395170"/>
                </a:solidFill>
              </a:defRPr>
            </a:lvl5pPr>
          </a:lstStyle>
          <a:p>
            <a:pPr lvl="0"/>
            <a:r>
              <a:rPr lang="en-US" noProof="0"/>
              <a:t>Title here</a:t>
            </a:r>
          </a:p>
        </p:txBody>
      </p:sp>
      <p:pic>
        <p:nvPicPr>
          <p:cNvPr id="5" name="Picture Placeholder 13">
            <a:extLst>
              <a:ext uri="{FF2B5EF4-FFF2-40B4-BE49-F238E27FC236}">
                <a16:creationId xmlns:a16="http://schemas.microsoft.com/office/drawing/2014/main" id="{FFD94183-2D2D-5EE4-CDAC-99771BB7187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5876926"/>
          </a:xfrm>
          <a:prstGeom prst="rect">
            <a:avLst/>
          </a:prstGeom>
        </p:spPr>
      </p:pic>
      <p:sp>
        <p:nvSpPr>
          <p:cNvPr id="6" name="Rectangle 5">
            <a:extLst>
              <a:ext uri="{FF2B5EF4-FFF2-40B4-BE49-F238E27FC236}">
                <a16:creationId xmlns:a16="http://schemas.microsoft.com/office/drawing/2014/main" id="{B52A7805-4D03-66C4-C530-931691D6E640}"/>
              </a:ext>
            </a:extLst>
          </p:cNvPr>
          <p:cNvSpPr/>
          <p:nvPr userDrawn="1"/>
        </p:nvSpPr>
        <p:spPr>
          <a:xfrm>
            <a:off x="0" y="-346"/>
            <a:ext cx="12192000" cy="5876926"/>
          </a:xfrm>
          <a:prstGeom prst="rect">
            <a:avLst/>
          </a:prstGeom>
          <a:gradFill flip="none" rotWithShape="1">
            <a:gsLst>
              <a:gs pos="71000">
                <a:srgbClr val="E6E6E6">
                  <a:alpha val="0"/>
                </a:srgbClr>
              </a:gs>
              <a:gs pos="0">
                <a:srgbClr val="004E5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80357435"/>
      </p:ext>
    </p:extLst>
  </p:cSld>
  <p:clrMapOvr>
    <a:masterClrMapping/>
  </p:clrMapOvr>
  <p:extLst>
    <p:ext uri="{DCECCB84-F9BA-43D5-87BE-67443E8EF086}">
      <p15:sldGuideLst xmlns:p15="http://schemas.microsoft.com/office/powerpoint/2012/main">
        <p15:guide id="1" pos="6970" userDrawn="1">
          <p15:clr>
            <a:srgbClr val="FBAE40"/>
          </p15:clr>
        </p15:guide>
        <p15:guide id="2" orient="horz" pos="288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slide_Image-top">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D6340D0-7CDC-9748-9797-78D11954F1A6}"/>
              </a:ext>
            </a:extLst>
          </p:cNvPr>
          <p:cNvSpPr>
            <a:spLocks noGrp="1"/>
          </p:cNvSpPr>
          <p:nvPr>
            <p:ph type="body" sz="quarter" idx="11"/>
          </p:nvPr>
        </p:nvSpPr>
        <p:spPr>
          <a:xfrm>
            <a:off x="623888" y="3789040"/>
            <a:ext cx="10594925" cy="2160240"/>
          </a:xfrm>
        </p:spPr>
        <p:txBody>
          <a:bodyPr/>
          <a:lstStyle>
            <a:lvl1pPr marL="228600" indent="-228600">
              <a:buFont typeface="Wingdings" pitchFamily="2" charset="2"/>
              <a:buChar char="§"/>
              <a:defRPr sz="1400">
                <a:solidFill>
                  <a:schemeClr val="tx1">
                    <a:lumMod val="75000"/>
                  </a:schemeClr>
                </a:solidFill>
              </a:defRPr>
            </a:lvl1pPr>
            <a:lvl2pPr marL="685800" indent="-228600">
              <a:buFont typeface="Wingdings" pitchFamily="2" charset="2"/>
              <a:buChar char="§"/>
              <a:defRPr sz="1400">
                <a:solidFill>
                  <a:schemeClr val="tx1">
                    <a:lumMod val="75000"/>
                  </a:schemeClr>
                </a:solidFill>
              </a:defRPr>
            </a:lvl2pPr>
            <a:lvl3pPr marL="1143000" indent="-228600">
              <a:buFont typeface="Wingdings" pitchFamily="2" charset="2"/>
              <a:buChar char="§"/>
              <a:defRPr sz="1400">
                <a:solidFill>
                  <a:schemeClr val="tx1">
                    <a:lumMod val="75000"/>
                  </a:schemeClr>
                </a:solidFill>
              </a:defRPr>
            </a:lvl3pPr>
            <a:lvl4pPr marL="1600200" indent="-228600">
              <a:buFont typeface="Wingdings" pitchFamily="2" charset="2"/>
              <a:buChar char="§"/>
              <a:defRPr sz="1400">
                <a:solidFill>
                  <a:schemeClr val="tx1">
                    <a:lumMod val="75000"/>
                  </a:schemeClr>
                </a:solidFill>
              </a:defRPr>
            </a:lvl4pPr>
            <a:lvl5pPr marL="2057400" indent="-228600">
              <a:buFont typeface="Wingdings" pitchFamily="2" charset="2"/>
              <a:buChar char="§"/>
              <a:defRPr sz="1400">
                <a:solidFill>
                  <a:schemeClr val="tx1">
                    <a:lumMod val="75000"/>
                  </a:schemeClr>
                </a:solidFill>
              </a:defRPr>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3" name="Picture Placeholder 2">
            <a:extLst>
              <a:ext uri="{FF2B5EF4-FFF2-40B4-BE49-F238E27FC236}">
                <a16:creationId xmlns:a16="http://schemas.microsoft.com/office/drawing/2014/main" id="{36FE66B1-DD63-3047-8C99-7E898851AC70}"/>
              </a:ext>
            </a:extLst>
          </p:cNvPr>
          <p:cNvSpPr>
            <a:spLocks noGrp="1"/>
          </p:cNvSpPr>
          <p:nvPr>
            <p:ph type="pic" sz="quarter" idx="12" hasCustomPrompt="1"/>
          </p:nvPr>
        </p:nvSpPr>
        <p:spPr>
          <a:xfrm>
            <a:off x="0" y="0"/>
            <a:ext cx="12192000" cy="2636912"/>
          </a:xfrm>
          <a:solidFill>
            <a:schemeClr val="bg1">
              <a:lumMod val="95000"/>
            </a:schemeClr>
          </a:solidFill>
        </p:spPr>
        <p:txBody>
          <a:bodyPr anchor="ctr"/>
          <a:lstStyle>
            <a:lvl1pPr marL="0" indent="0" algn="ctr">
              <a:buNone/>
              <a:defRPr/>
            </a:lvl1pPr>
          </a:lstStyle>
          <a:p>
            <a:r>
              <a:rPr lang="en-US"/>
              <a:t>Insert image here</a:t>
            </a:r>
          </a:p>
        </p:txBody>
      </p:sp>
      <p:sp>
        <p:nvSpPr>
          <p:cNvPr id="13" name="Text Placeholder 12">
            <a:extLst>
              <a:ext uri="{FF2B5EF4-FFF2-40B4-BE49-F238E27FC236}">
                <a16:creationId xmlns:a16="http://schemas.microsoft.com/office/drawing/2014/main" id="{46F5B354-64D5-614D-9637-52B5322BCB8B}"/>
              </a:ext>
            </a:extLst>
          </p:cNvPr>
          <p:cNvSpPr>
            <a:spLocks noGrp="1"/>
          </p:cNvSpPr>
          <p:nvPr>
            <p:ph type="body" sz="quarter" idx="13" hasCustomPrompt="1"/>
          </p:nvPr>
        </p:nvSpPr>
        <p:spPr>
          <a:xfrm>
            <a:off x="627936" y="2903713"/>
            <a:ext cx="6130925" cy="525287"/>
          </a:xfrm>
        </p:spPr>
        <p:txBody>
          <a:bodyPr>
            <a:normAutofit/>
          </a:bodyPr>
          <a:lstStyle>
            <a:lvl1pPr marL="0" indent="0">
              <a:buNone/>
              <a:defRPr sz="2400">
                <a:solidFill>
                  <a:srgbClr val="293A7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Heading</a:t>
            </a:r>
          </a:p>
        </p:txBody>
      </p:sp>
    </p:spTree>
    <p:extLst>
      <p:ext uri="{BB962C8B-B14F-4D97-AF65-F5344CB8AC3E}">
        <p14:creationId xmlns:p14="http://schemas.microsoft.com/office/powerpoint/2010/main" val="138775947"/>
      </p:ext>
    </p:extLst>
  </p:cSld>
  <p:clrMapOvr>
    <a:masterClrMapping/>
  </p:clrMapOvr>
  <p:extLst>
    <p:ext uri="{DCECCB84-F9BA-43D5-87BE-67443E8EF086}">
      <p15:sldGuideLst xmlns:p15="http://schemas.microsoft.com/office/powerpoint/2012/main">
        <p15:guide id="1" pos="320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slide_Image-lef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D6340D0-7CDC-9748-9797-78D11954F1A6}"/>
              </a:ext>
            </a:extLst>
          </p:cNvPr>
          <p:cNvSpPr>
            <a:spLocks noGrp="1"/>
          </p:cNvSpPr>
          <p:nvPr>
            <p:ph type="body" sz="quarter" idx="11"/>
          </p:nvPr>
        </p:nvSpPr>
        <p:spPr>
          <a:xfrm>
            <a:off x="5087528" y="2972915"/>
            <a:ext cx="6131285" cy="1800200"/>
          </a:xfrm>
        </p:spPr>
        <p:txBody>
          <a:bodyPr lIns="0" tIns="0" rIns="0" bIns="0"/>
          <a:lstStyle>
            <a:lvl1pPr marL="228600" indent="-228600">
              <a:buFont typeface="Wingdings" pitchFamily="2" charset="2"/>
              <a:buChar char="§"/>
              <a:defRPr sz="1400"/>
            </a:lvl1pPr>
            <a:lvl2pPr marL="685800" indent="-228600">
              <a:buFont typeface="Wingdings" pitchFamily="2" charset="2"/>
              <a:buChar char="§"/>
              <a:defRPr sz="1400"/>
            </a:lvl2pPr>
            <a:lvl3pPr marL="1143000" indent="-228600">
              <a:buFont typeface="Wingdings" pitchFamily="2" charset="2"/>
              <a:buChar char="§"/>
              <a:defRPr sz="1400"/>
            </a:lvl3pPr>
            <a:lvl4pPr marL="1600200" indent="-228600">
              <a:buFont typeface="Wingdings" pitchFamily="2" charset="2"/>
              <a:buChar char="§"/>
              <a:defRPr sz="1400"/>
            </a:lvl4pPr>
            <a:lvl5pPr marL="2057400" indent="-228600">
              <a:buFont typeface="Wingdings" pitchFamily="2" charset="2"/>
              <a:buChar char="§"/>
              <a:defRPr sz="1400"/>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3" name="Picture Placeholder 2">
            <a:extLst>
              <a:ext uri="{FF2B5EF4-FFF2-40B4-BE49-F238E27FC236}">
                <a16:creationId xmlns:a16="http://schemas.microsoft.com/office/drawing/2014/main" id="{36FE66B1-DD63-3047-8C99-7E898851AC70}"/>
              </a:ext>
            </a:extLst>
          </p:cNvPr>
          <p:cNvSpPr>
            <a:spLocks noGrp="1"/>
          </p:cNvSpPr>
          <p:nvPr>
            <p:ph type="pic" sz="quarter" idx="12" hasCustomPrompt="1"/>
          </p:nvPr>
        </p:nvSpPr>
        <p:spPr>
          <a:xfrm>
            <a:off x="0" y="0"/>
            <a:ext cx="4651274" cy="6858000"/>
          </a:xfrm>
          <a:solidFill>
            <a:schemeClr val="bg1">
              <a:lumMod val="95000"/>
            </a:schemeClr>
          </a:solidFill>
        </p:spPr>
        <p:txBody>
          <a:bodyPr anchor="ctr"/>
          <a:lstStyle>
            <a:lvl1pPr marL="0" indent="0" algn="ctr">
              <a:buNone/>
              <a:defRPr/>
            </a:lvl1pPr>
          </a:lstStyle>
          <a:p>
            <a:r>
              <a:rPr lang="en-US"/>
              <a:t>Insert image here</a:t>
            </a:r>
          </a:p>
        </p:txBody>
      </p:sp>
      <p:sp>
        <p:nvSpPr>
          <p:cNvPr id="13" name="Text Placeholder 12">
            <a:extLst>
              <a:ext uri="{FF2B5EF4-FFF2-40B4-BE49-F238E27FC236}">
                <a16:creationId xmlns:a16="http://schemas.microsoft.com/office/drawing/2014/main" id="{46F5B354-64D5-614D-9637-52B5322BCB8B}"/>
              </a:ext>
            </a:extLst>
          </p:cNvPr>
          <p:cNvSpPr>
            <a:spLocks noGrp="1"/>
          </p:cNvSpPr>
          <p:nvPr>
            <p:ph type="body" sz="quarter" idx="13" hasCustomPrompt="1"/>
          </p:nvPr>
        </p:nvSpPr>
        <p:spPr>
          <a:xfrm>
            <a:off x="5077643" y="2133600"/>
            <a:ext cx="6130925" cy="540000"/>
          </a:xfrm>
        </p:spPr>
        <p:txBody>
          <a:bodyPr lIns="0" tIns="0" rIns="0" bIns="0" anchor="t">
            <a:noAutofit/>
          </a:bodyPr>
          <a:lstStyle>
            <a:lvl1pPr marL="0" indent="0">
              <a:spcBef>
                <a:spcPts val="0"/>
              </a:spcBef>
              <a:buNone/>
              <a:defRPr sz="2400">
                <a:solidFill>
                  <a:srgbClr val="293A7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Heading</a:t>
            </a:r>
          </a:p>
        </p:txBody>
      </p:sp>
    </p:spTree>
    <p:extLst>
      <p:ext uri="{BB962C8B-B14F-4D97-AF65-F5344CB8AC3E}">
        <p14:creationId xmlns:p14="http://schemas.microsoft.com/office/powerpoint/2010/main" val="3956669738"/>
      </p:ext>
    </p:extLst>
  </p:cSld>
  <p:clrMapOvr>
    <a:masterClrMapping/>
  </p:clrMapOvr>
  <p:extLst>
    <p:ext uri="{DCECCB84-F9BA-43D5-87BE-67443E8EF086}">
      <p15:sldGuideLst xmlns:p15="http://schemas.microsoft.com/office/powerpoint/2012/main">
        <p15:guide id="1" pos="3205" userDrawn="1">
          <p15:clr>
            <a:srgbClr val="FBAE40"/>
          </p15:clr>
        </p15:guide>
        <p15:guide id="2" orient="horz" pos="134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slide_Image-lef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D6340D0-7CDC-9748-9797-78D11954F1A6}"/>
              </a:ext>
            </a:extLst>
          </p:cNvPr>
          <p:cNvSpPr>
            <a:spLocks noGrp="1"/>
          </p:cNvSpPr>
          <p:nvPr>
            <p:ph type="body" sz="quarter" idx="11"/>
          </p:nvPr>
        </p:nvSpPr>
        <p:spPr>
          <a:xfrm>
            <a:off x="5087528" y="1340768"/>
            <a:ext cx="6131285" cy="4752528"/>
          </a:xfrm>
        </p:spPr>
        <p:txBody>
          <a:bodyPr lIns="0" tIns="0" rIns="0" bIns="0"/>
          <a:lstStyle>
            <a:lvl1pPr marL="228600" indent="-228600">
              <a:buFont typeface="Wingdings" pitchFamily="2" charset="2"/>
              <a:buChar char="§"/>
              <a:defRPr sz="1400"/>
            </a:lvl1pPr>
            <a:lvl2pPr marL="685800" indent="-228600">
              <a:buFont typeface="Wingdings" pitchFamily="2" charset="2"/>
              <a:buChar char="§"/>
              <a:defRPr sz="1400"/>
            </a:lvl2pPr>
            <a:lvl3pPr marL="1143000" indent="-228600">
              <a:buFont typeface="Wingdings" pitchFamily="2" charset="2"/>
              <a:buChar char="§"/>
              <a:defRPr sz="1400"/>
            </a:lvl3pPr>
            <a:lvl4pPr marL="1600200" indent="-228600">
              <a:buFont typeface="Wingdings" pitchFamily="2" charset="2"/>
              <a:buChar char="§"/>
              <a:defRPr sz="1400"/>
            </a:lvl4pPr>
            <a:lvl5pPr marL="2057400" indent="-228600">
              <a:buFont typeface="Wingdings" pitchFamily="2" charset="2"/>
              <a:buChar char="§"/>
              <a:defRPr sz="1400"/>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3" name="Picture Placeholder 2">
            <a:extLst>
              <a:ext uri="{FF2B5EF4-FFF2-40B4-BE49-F238E27FC236}">
                <a16:creationId xmlns:a16="http://schemas.microsoft.com/office/drawing/2014/main" id="{36FE66B1-DD63-3047-8C99-7E898851AC70}"/>
              </a:ext>
            </a:extLst>
          </p:cNvPr>
          <p:cNvSpPr>
            <a:spLocks noGrp="1"/>
          </p:cNvSpPr>
          <p:nvPr>
            <p:ph type="pic" sz="quarter" idx="12" hasCustomPrompt="1"/>
          </p:nvPr>
        </p:nvSpPr>
        <p:spPr>
          <a:xfrm>
            <a:off x="0" y="0"/>
            <a:ext cx="4651274" cy="6858000"/>
          </a:xfrm>
          <a:solidFill>
            <a:schemeClr val="bg1">
              <a:lumMod val="95000"/>
            </a:schemeClr>
          </a:solidFill>
        </p:spPr>
        <p:txBody>
          <a:bodyPr anchor="ctr"/>
          <a:lstStyle>
            <a:lvl1pPr marL="0" indent="0" algn="ctr">
              <a:buNone/>
              <a:defRPr/>
            </a:lvl1pPr>
          </a:lstStyle>
          <a:p>
            <a:r>
              <a:rPr lang="en-US"/>
              <a:t>Insert image here</a:t>
            </a:r>
          </a:p>
        </p:txBody>
      </p:sp>
      <p:sp>
        <p:nvSpPr>
          <p:cNvPr id="13" name="Text Placeholder 12">
            <a:extLst>
              <a:ext uri="{FF2B5EF4-FFF2-40B4-BE49-F238E27FC236}">
                <a16:creationId xmlns:a16="http://schemas.microsoft.com/office/drawing/2014/main" id="{46F5B354-64D5-614D-9637-52B5322BCB8B}"/>
              </a:ext>
            </a:extLst>
          </p:cNvPr>
          <p:cNvSpPr>
            <a:spLocks noGrp="1"/>
          </p:cNvSpPr>
          <p:nvPr>
            <p:ph type="body" sz="quarter" idx="13" hasCustomPrompt="1"/>
          </p:nvPr>
        </p:nvSpPr>
        <p:spPr>
          <a:xfrm>
            <a:off x="5077643" y="512736"/>
            <a:ext cx="6130925" cy="540000"/>
          </a:xfrm>
        </p:spPr>
        <p:txBody>
          <a:bodyPr lIns="0" tIns="0" rIns="0" bIns="0" anchor="t">
            <a:noAutofit/>
          </a:bodyPr>
          <a:lstStyle>
            <a:lvl1pPr marL="0" indent="0">
              <a:spcBef>
                <a:spcPts val="0"/>
              </a:spcBef>
              <a:buNone/>
              <a:defRPr sz="2400">
                <a:solidFill>
                  <a:srgbClr val="293A7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Heading</a:t>
            </a:r>
          </a:p>
        </p:txBody>
      </p:sp>
    </p:spTree>
    <p:extLst>
      <p:ext uri="{BB962C8B-B14F-4D97-AF65-F5344CB8AC3E}">
        <p14:creationId xmlns:p14="http://schemas.microsoft.com/office/powerpoint/2010/main" val="4290969515"/>
      </p:ext>
    </p:extLst>
  </p:cSld>
  <p:clrMapOvr>
    <a:masterClrMapping/>
  </p:clrMapOvr>
  <p:extLst>
    <p:ext uri="{DCECCB84-F9BA-43D5-87BE-67443E8EF086}">
      <p15:sldGuideLst xmlns:p15="http://schemas.microsoft.com/office/powerpoint/2012/main">
        <p15:guide id="1" pos="3205" userDrawn="1">
          <p15:clr>
            <a:srgbClr val="FBAE40"/>
          </p15:clr>
        </p15:guide>
        <p15:guide id="2" orient="horz" pos="134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slide_Image-righ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D7BE78-11DF-F04E-8AF6-F92F12C22AA3}"/>
              </a:ext>
            </a:extLst>
          </p:cNvPr>
          <p:cNvSpPr>
            <a:spLocks noGrp="1"/>
          </p:cNvSpPr>
          <p:nvPr>
            <p:ph type="body" sz="quarter" idx="11" hasCustomPrompt="1"/>
          </p:nvPr>
        </p:nvSpPr>
        <p:spPr>
          <a:xfrm>
            <a:off x="623044" y="2133600"/>
            <a:ext cx="6769100" cy="419310"/>
          </a:xfrm>
        </p:spPr>
        <p:txBody>
          <a:bodyPr>
            <a:normAutofit/>
          </a:bodyPr>
          <a:lstStyle>
            <a:lvl1pPr marL="0" indent="0">
              <a:buNone/>
              <a:defRPr sz="2400">
                <a:solidFill>
                  <a:srgbClr val="293A75"/>
                </a:solidFill>
              </a:defRPr>
            </a:lvl1pPr>
          </a:lstStyle>
          <a:p>
            <a:pPr lvl="0"/>
            <a:r>
              <a:rPr lang="en-US" noProof="0"/>
              <a:t>Heading</a:t>
            </a:r>
          </a:p>
        </p:txBody>
      </p:sp>
      <p:sp>
        <p:nvSpPr>
          <p:cNvPr id="7" name="Picture Placeholder 6">
            <a:extLst>
              <a:ext uri="{FF2B5EF4-FFF2-40B4-BE49-F238E27FC236}">
                <a16:creationId xmlns:a16="http://schemas.microsoft.com/office/drawing/2014/main" id="{22D0061A-C291-F941-846E-B933F865ED31}"/>
              </a:ext>
            </a:extLst>
          </p:cNvPr>
          <p:cNvSpPr>
            <a:spLocks noGrp="1"/>
          </p:cNvSpPr>
          <p:nvPr>
            <p:ph type="pic" sz="quarter" idx="10" hasCustomPrompt="1"/>
          </p:nvPr>
        </p:nvSpPr>
        <p:spPr>
          <a:xfrm>
            <a:off x="7661996" y="0"/>
            <a:ext cx="4530004" cy="6858000"/>
          </a:xfrm>
          <a:solidFill>
            <a:schemeClr val="bg1">
              <a:lumMod val="95000"/>
            </a:schemeClr>
          </a:solidFill>
        </p:spPr>
        <p:txBody>
          <a:bodyPr anchor="ctr"/>
          <a:lstStyle>
            <a:lvl1pPr marL="0" indent="0" algn="ctr">
              <a:buNone/>
              <a:defRPr/>
            </a:lvl1pPr>
          </a:lstStyle>
          <a:p>
            <a:r>
              <a:rPr lang="en-US"/>
              <a:t>Add image here</a:t>
            </a:r>
          </a:p>
        </p:txBody>
      </p:sp>
      <p:sp>
        <p:nvSpPr>
          <p:cNvPr id="11" name="Text Placeholder 10">
            <a:extLst>
              <a:ext uri="{FF2B5EF4-FFF2-40B4-BE49-F238E27FC236}">
                <a16:creationId xmlns:a16="http://schemas.microsoft.com/office/drawing/2014/main" id="{9D681856-907B-0A4E-8604-5842EF5C4FDD}"/>
              </a:ext>
            </a:extLst>
          </p:cNvPr>
          <p:cNvSpPr>
            <a:spLocks noGrp="1"/>
          </p:cNvSpPr>
          <p:nvPr>
            <p:ph type="body" sz="quarter" idx="12"/>
          </p:nvPr>
        </p:nvSpPr>
        <p:spPr>
          <a:xfrm>
            <a:off x="623044" y="2841488"/>
            <a:ext cx="6769100" cy="1655763"/>
          </a:xfrm>
        </p:spPr>
        <p:txBody>
          <a:bodyPr>
            <a:normAutofit/>
          </a:bodyPr>
          <a:lstStyle>
            <a:lvl1pPr marL="228600" indent="-228600">
              <a:buFont typeface="Wingdings" pitchFamily="2" charset="2"/>
              <a:buChar char="§"/>
              <a:defRPr sz="1100"/>
            </a:lvl1pPr>
            <a:lvl2pPr marL="685800" indent="-228600">
              <a:buFont typeface="Wingdings" pitchFamily="2" charset="2"/>
              <a:buChar char="§"/>
              <a:defRPr sz="1100"/>
            </a:lvl2pPr>
            <a:lvl3pPr marL="1143000" indent="-228600">
              <a:buFont typeface="Wingdings" pitchFamily="2" charset="2"/>
              <a:buChar char="§"/>
              <a:defRPr sz="1100"/>
            </a:lvl3pPr>
            <a:lvl4pPr marL="1600200" indent="-228600">
              <a:buFont typeface="Wingdings" pitchFamily="2" charset="2"/>
              <a:buChar char="§"/>
              <a:defRPr sz="1100"/>
            </a:lvl4pPr>
            <a:lvl5pPr marL="2057400" indent="-228600">
              <a:buFont typeface="Wingdings" pitchFamily="2" charset="2"/>
              <a:buChar char="§"/>
              <a:defRPr sz="1100"/>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5" name="Rectangle 4">
            <a:extLst>
              <a:ext uri="{FF2B5EF4-FFF2-40B4-BE49-F238E27FC236}">
                <a16:creationId xmlns:a16="http://schemas.microsoft.com/office/drawing/2014/main" id="{7935A353-C241-5F4C-891E-BE01275E6CE2}"/>
              </a:ext>
            </a:extLst>
          </p:cNvPr>
          <p:cNvSpPr/>
          <p:nvPr userDrawn="1"/>
        </p:nvSpPr>
        <p:spPr>
          <a:xfrm>
            <a:off x="11568608" y="6237311"/>
            <a:ext cx="300597" cy="300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rgbClr val="F8991D"/>
              </a:solidFill>
            </a:endParaRPr>
          </a:p>
        </p:txBody>
      </p:sp>
      <p:sp>
        <p:nvSpPr>
          <p:cNvPr id="6" name="TextBox 5">
            <a:extLst>
              <a:ext uri="{FF2B5EF4-FFF2-40B4-BE49-F238E27FC236}">
                <a16:creationId xmlns:a16="http://schemas.microsoft.com/office/drawing/2014/main" id="{85CB0B0B-0C26-7C42-81F4-DE31D2B8C135}"/>
              </a:ext>
            </a:extLst>
          </p:cNvPr>
          <p:cNvSpPr txBox="1"/>
          <p:nvPr userDrawn="1"/>
        </p:nvSpPr>
        <p:spPr>
          <a:xfrm>
            <a:off x="11509164" y="6264498"/>
            <a:ext cx="419484" cy="246221"/>
          </a:xfrm>
          <a:prstGeom prst="rect">
            <a:avLst/>
          </a:prstGeom>
          <a:noFill/>
        </p:spPr>
        <p:txBody>
          <a:bodyPr wrap="square" rtlCol="0" anchor="ctr">
            <a:spAutoFit/>
          </a:bodyPr>
          <a:lstStyle/>
          <a:p>
            <a:pPr algn="ctr"/>
            <a:fld id="{B8B8AE52-2D76-4432-8929-BE1FCB92BBF3}" type="slidenum">
              <a:rPr lang="en-ZA" sz="1000" smtClean="0">
                <a:solidFill>
                  <a:schemeClr val="bg1"/>
                </a:solidFill>
                <a:latin typeface="Verdana" panose="020B0604030504040204" pitchFamily="34" charset="0"/>
                <a:ea typeface="Verdana" panose="020B0604030504040204" pitchFamily="34" charset="0"/>
              </a:rPr>
              <a:pPr algn="ctr"/>
              <a:t>‹Nr.›</a:t>
            </a:fld>
            <a:endParaRPr lang="en-ZA" sz="110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3686725"/>
      </p:ext>
    </p:extLst>
  </p:cSld>
  <p:clrMapOvr>
    <a:masterClrMapping/>
  </p:clrMapOvr>
  <p:extLst>
    <p:ext uri="{DCECCB84-F9BA-43D5-87BE-67443E8EF086}">
      <p15:sldGuideLst xmlns:p15="http://schemas.microsoft.com/office/powerpoint/2012/main">
        <p15:guide id="1" orient="horz" pos="134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slide_Image-righ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D7BE78-11DF-F04E-8AF6-F92F12C22AA3}"/>
              </a:ext>
            </a:extLst>
          </p:cNvPr>
          <p:cNvSpPr>
            <a:spLocks noGrp="1"/>
          </p:cNvSpPr>
          <p:nvPr>
            <p:ph type="body" sz="quarter" idx="11" hasCustomPrompt="1"/>
          </p:nvPr>
        </p:nvSpPr>
        <p:spPr>
          <a:xfrm>
            <a:off x="623044" y="476672"/>
            <a:ext cx="6769100" cy="419310"/>
          </a:xfrm>
        </p:spPr>
        <p:txBody>
          <a:bodyPr>
            <a:normAutofit/>
          </a:bodyPr>
          <a:lstStyle>
            <a:lvl1pPr marL="0" indent="0">
              <a:buNone/>
              <a:defRPr sz="2400">
                <a:solidFill>
                  <a:srgbClr val="293A75"/>
                </a:solidFill>
              </a:defRPr>
            </a:lvl1pPr>
          </a:lstStyle>
          <a:p>
            <a:pPr lvl="0"/>
            <a:r>
              <a:rPr lang="en-US" noProof="0"/>
              <a:t>Heading</a:t>
            </a:r>
          </a:p>
        </p:txBody>
      </p:sp>
      <p:sp>
        <p:nvSpPr>
          <p:cNvPr id="7" name="Picture Placeholder 6">
            <a:extLst>
              <a:ext uri="{FF2B5EF4-FFF2-40B4-BE49-F238E27FC236}">
                <a16:creationId xmlns:a16="http://schemas.microsoft.com/office/drawing/2014/main" id="{22D0061A-C291-F941-846E-B933F865ED31}"/>
              </a:ext>
            </a:extLst>
          </p:cNvPr>
          <p:cNvSpPr>
            <a:spLocks noGrp="1"/>
          </p:cNvSpPr>
          <p:nvPr>
            <p:ph type="pic" sz="quarter" idx="10" hasCustomPrompt="1"/>
          </p:nvPr>
        </p:nvSpPr>
        <p:spPr>
          <a:xfrm>
            <a:off x="7661996" y="0"/>
            <a:ext cx="4530004" cy="6858000"/>
          </a:xfrm>
          <a:solidFill>
            <a:schemeClr val="bg1">
              <a:lumMod val="95000"/>
            </a:schemeClr>
          </a:solidFill>
        </p:spPr>
        <p:txBody>
          <a:bodyPr anchor="ctr"/>
          <a:lstStyle>
            <a:lvl1pPr marL="0" indent="0" algn="ctr">
              <a:buNone/>
              <a:defRPr/>
            </a:lvl1pPr>
          </a:lstStyle>
          <a:p>
            <a:r>
              <a:rPr lang="en-US"/>
              <a:t>Add image here</a:t>
            </a:r>
          </a:p>
        </p:txBody>
      </p:sp>
      <p:sp>
        <p:nvSpPr>
          <p:cNvPr id="11" name="Text Placeholder 10">
            <a:extLst>
              <a:ext uri="{FF2B5EF4-FFF2-40B4-BE49-F238E27FC236}">
                <a16:creationId xmlns:a16="http://schemas.microsoft.com/office/drawing/2014/main" id="{9D681856-907B-0A4E-8604-5842EF5C4FDD}"/>
              </a:ext>
            </a:extLst>
          </p:cNvPr>
          <p:cNvSpPr>
            <a:spLocks noGrp="1"/>
          </p:cNvSpPr>
          <p:nvPr>
            <p:ph type="body" sz="quarter" idx="12"/>
          </p:nvPr>
        </p:nvSpPr>
        <p:spPr>
          <a:xfrm>
            <a:off x="623044" y="1196752"/>
            <a:ext cx="6769100" cy="4536504"/>
          </a:xfrm>
        </p:spPr>
        <p:txBody>
          <a:bodyPr>
            <a:normAutofit/>
          </a:bodyPr>
          <a:lstStyle>
            <a:lvl1pPr marL="228600" indent="-228600">
              <a:buFont typeface="Wingdings" pitchFamily="2" charset="2"/>
              <a:buChar char="§"/>
              <a:defRPr sz="1100"/>
            </a:lvl1pPr>
            <a:lvl2pPr marL="685800" indent="-228600">
              <a:buFont typeface="Wingdings" pitchFamily="2" charset="2"/>
              <a:buChar char="§"/>
              <a:defRPr sz="1100"/>
            </a:lvl2pPr>
            <a:lvl3pPr marL="1143000" indent="-228600">
              <a:buFont typeface="Wingdings" pitchFamily="2" charset="2"/>
              <a:buChar char="§"/>
              <a:defRPr sz="1100"/>
            </a:lvl3pPr>
            <a:lvl4pPr marL="1600200" indent="-228600">
              <a:buFont typeface="Wingdings" pitchFamily="2" charset="2"/>
              <a:buChar char="§"/>
              <a:defRPr sz="1100"/>
            </a:lvl4pPr>
            <a:lvl5pPr marL="2057400" indent="-228600">
              <a:buFont typeface="Wingdings" pitchFamily="2" charset="2"/>
              <a:buChar char="§"/>
              <a:defRPr sz="1100"/>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5" name="Rectangle 4">
            <a:extLst>
              <a:ext uri="{FF2B5EF4-FFF2-40B4-BE49-F238E27FC236}">
                <a16:creationId xmlns:a16="http://schemas.microsoft.com/office/drawing/2014/main" id="{7935A353-C241-5F4C-891E-BE01275E6CE2}"/>
              </a:ext>
            </a:extLst>
          </p:cNvPr>
          <p:cNvSpPr/>
          <p:nvPr userDrawn="1"/>
        </p:nvSpPr>
        <p:spPr>
          <a:xfrm>
            <a:off x="11568608" y="6237311"/>
            <a:ext cx="300597" cy="300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rgbClr val="F8991D"/>
              </a:solidFill>
            </a:endParaRPr>
          </a:p>
        </p:txBody>
      </p:sp>
      <p:sp>
        <p:nvSpPr>
          <p:cNvPr id="6" name="TextBox 5">
            <a:extLst>
              <a:ext uri="{FF2B5EF4-FFF2-40B4-BE49-F238E27FC236}">
                <a16:creationId xmlns:a16="http://schemas.microsoft.com/office/drawing/2014/main" id="{85CB0B0B-0C26-7C42-81F4-DE31D2B8C135}"/>
              </a:ext>
            </a:extLst>
          </p:cNvPr>
          <p:cNvSpPr txBox="1"/>
          <p:nvPr userDrawn="1"/>
        </p:nvSpPr>
        <p:spPr>
          <a:xfrm>
            <a:off x="11509164" y="6264498"/>
            <a:ext cx="419484" cy="246221"/>
          </a:xfrm>
          <a:prstGeom prst="rect">
            <a:avLst/>
          </a:prstGeom>
          <a:noFill/>
        </p:spPr>
        <p:txBody>
          <a:bodyPr wrap="square" rtlCol="0" anchor="ctr">
            <a:spAutoFit/>
          </a:bodyPr>
          <a:lstStyle/>
          <a:p>
            <a:pPr algn="ctr"/>
            <a:fld id="{B8B8AE52-2D76-4432-8929-BE1FCB92BBF3}" type="slidenum">
              <a:rPr lang="en-ZA" sz="1000" smtClean="0">
                <a:solidFill>
                  <a:schemeClr val="bg1"/>
                </a:solidFill>
                <a:latin typeface="Verdana" panose="020B0604030504040204" pitchFamily="34" charset="0"/>
                <a:ea typeface="Verdana" panose="020B0604030504040204" pitchFamily="34" charset="0"/>
              </a:rPr>
              <a:pPr algn="ctr"/>
              <a:t>‹Nr.›</a:t>
            </a:fld>
            <a:endParaRPr lang="en-ZA" sz="110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49531968"/>
      </p:ext>
    </p:extLst>
  </p:cSld>
  <p:clrMapOvr>
    <a:masterClrMapping/>
  </p:clrMapOvr>
  <p:extLst>
    <p:ext uri="{DCECCB84-F9BA-43D5-87BE-67443E8EF086}">
      <p15:sldGuideLst xmlns:p15="http://schemas.microsoft.com/office/powerpoint/2012/main">
        <p15:guide id="1" orient="horz" pos="134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slide_basic-white-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5EAAF-D60A-424F-B427-A66BE6FD1BA1}"/>
              </a:ext>
            </a:extLst>
          </p:cNvPr>
          <p:cNvSpPr>
            <a:spLocks noGrp="1"/>
          </p:cNvSpPr>
          <p:nvPr>
            <p:ph type="title"/>
          </p:nvPr>
        </p:nvSpPr>
        <p:spPr>
          <a:xfrm>
            <a:off x="623888" y="476672"/>
            <a:ext cx="10872788" cy="669196"/>
          </a:xfrm>
        </p:spPr>
        <p:txBody>
          <a:bodyPr>
            <a:normAutofit/>
          </a:bodyPr>
          <a:lstStyle>
            <a:lvl1pPr algn="ctr">
              <a:defRPr sz="2400">
                <a:solidFill>
                  <a:srgbClr val="293A75"/>
                </a:solidFill>
              </a:defRPr>
            </a:lvl1pPr>
          </a:lstStyle>
          <a:p>
            <a:r>
              <a:rPr lang="de-DE" noProof="0"/>
              <a:t>Mastertitelformat bearbeiten</a:t>
            </a:r>
            <a:endParaRPr lang="en-US" noProof="0"/>
          </a:p>
        </p:txBody>
      </p:sp>
    </p:spTree>
    <p:extLst>
      <p:ext uri="{BB962C8B-B14F-4D97-AF65-F5344CB8AC3E}">
        <p14:creationId xmlns:p14="http://schemas.microsoft.com/office/powerpoint/2010/main" val="38688377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1A668-86B5-2D43-BE8E-3808B77C8223}"/>
              </a:ext>
            </a:extLst>
          </p:cNvPr>
          <p:cNvSpPr>
            <a:spLocks noGrp="1"/>
          </p:cNvSpPr>
          <p:nvPr>
            <p:ph type="title"/>
          </p:nvPr>
        </p:nvSpPr>
        <p:spPr/>
        <p:txBody>
          <a:bodyPr/>
          <a:lstStyle>
            <a:lvl1pPr>
              <a:defRPr>
                <a:solidFill>
                  <a:schemeClr val="accent1"/>
                </a:solidFill>
              </a:defRPr>
            </a:lvl1pPr>
          </a:lstStyle>
          <a:p>
            <a:r>
              <a:rPr lang="de-DE"/>
              <a:t>Mastertitelformat bearbeiten</a:t>
            </a:r>
            <a:endParaRPr lang="en-GB"/>
          </a:p>
        </p:txBody>
      </p:sp>
    </p:spTree>
    <p:extLst>
      <p:ext uri="{BB962C8B-B14F-4D97-AF65-F5344CB8AC3E}">
        <p14:creationId xmlns:p14="http://schemas.microsoft.com/office/powerpoint/2010/main" val="1024672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bg>
      <p:bgRef idx="1002">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1A668-86B5-2D43-BE8E-3808B77C8223}"/>
              </a:ext>
            </a:extLst>
          </p:cNvPr>
          <p:cNvSpPr>
            <a:spLocks noGrp="1"/>
          </p:cNvSpPr>
          <p:nvPr>
            <p:ph type="title"/>
          </p:nvPr>
        </p:nvSpPr>
        <p:spPr/>
        <p:txBody>
          <a:bodyPr/>
          <a:lstStyle>
            <a:lvl1pPr>
              <a:defRPr>
                <a:solidFill>
                  <a:schemeClr val="accent1"/>
                </a:solidFill>
              </a:defRPr>
            </a:lvl1pPr>
          </a:lstStyle>
          <a:p>
            <a:r>
              <a:rPr lang="de-DE"/>
              <a:t>Mastertitelformat bearbeiten</a:t>
            </a:r>
            <a:endParaRPr lang="en-GB"/>
          </a:p>
        </p:txBody>
      </p:sp>
    </p:spTree>
    <p:extLst>
      <p:ext uri="{BB962C8B-B14F-4D97-AF65-F5344CB8AC3E}">
        <p14:creationId xmlns:p14="http://schemas.microsoft.com/office/powerpoint/2010/main" val="1919186586"/>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Custom Layout">
    <p:bg>
      <p:bgRef idx="1002">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72AD3C-0A67-585D-9291-4C17FACF8398}"/>
              </a:ext>
            </a:extLst>
          </p:cNvPr>
          <p:cNvSpPr/>
          <p:nvPr userDrawn="1"/>
        </p:nvSpPr>
        <p:spPr>
          <a:xfrm>
            <a:off x="11568608" y="6237311"/>
            <a:ext cx="300597" cy="300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rgbClr val="F8991D"/>
              </a:solidFill>
            </a:endParaRPr>
          </a:p>
        </p:txBody>
      </p:sp>
      <p:pic>
        <p:nvPicPr>
          <p:cNvPr id="5" name="Picture 4">
            <a:extLst>
              <a:ext uri="{FF2B5EF4-FFF2-40B4-BE49-F238E27FC236}">
                <a16:creationId xmlns:a16="http://schemas.microsoft.com/office/drawing/2014/main" id="{4B39C74B-08D0-2FDB-02B5-060A24891CC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9690" y="6237312"/>
            <a:ext cx="1057019" cy="325083"/>
          </a:xfrm>
          <a:prstGeom prst="rect">
            <a:avLst/>
          </a:prstGeom>
        </p:spPr>
      </p:pic>
      <p:sp>
        <p:nvSpPr>
          <p:cNvPr id="6" name="TextBox 5">
            <a:extLst>
              <a:ext uri="{FF2B5EF4-FFF2-40B4-BE49-F238E27FC236}">
                <a16:creationId xmlns:a16="http://schemas.microsoft.com/office/drawing/2014/main" id="{DAA43049-C578-5BDD-1D68-330CA837DCB4}"/>
              </a:ext>
            </a:extLst>
          </p:cNvPr>
          <p:cNvSpPr txBox="1"/>
          <p:nvPr userDrawn="1"/>
        </p:nvSpPr>
        <p:spPr>
          <a:xfrm>
            <a:off x="11509164" y="6264498"/>
            <a:ext cx="419484" cy="246221"/>
          </a:xfrm>
          <a:prstGeom prst="rect">
            <a:avLst/>
          </a:prstGeom>
          <a:noFill/>
        </p:spPr>
        <p:txBody>
          <a:bodyPr wrap="square" rtlCol="0" anchor="ctr">
            <a:spAutoFit/>
          </a:bodyPr>
          <a:lstStyle/>
          <a:p>
            <a:pPr algn="ctr"/>
            <a:fld id="{B8B8AE52-2D76-4432-8929-BE1FCB92BBF3}" type="slidenum">
              <a:rPr lang="en-ZA" sz="1000" smtClean="0">
                <a:solidFill>
                  <a:schemeClr val="bg1"/>
                </a:solidFill>
                <a:latin typeface="Verdana" panose="020B0604030504040204" pitchFamily="34" charset="0"/>
                <a:ea typeface="Verdana" panose="020B0604030504040204" pitchFamily="34" charset="0"/>
              </a:rPr>
              <a:pPr algn="ctr"/>
              <a:t>‹Nr.›</a:t>
            </a:fld>
            <a:endParaRPr lang="en-ZA" sz="1100">
              <a:solidFill>
                <a:schemeClr val="bg1"/>
              </a:solidFill>
              <a:latin typeface="Verdana" panose="020B0604030504040204" pitchFamily="34" charset="0"/>
              <a:ea typeface="Verdana" panose="020B0604030504040204" pitchFamily="34" charset="0"/>
            </a:endParaRPr>
          </a:p>
        </p:txBody>
      </p:sp>
      <p:sp>
        <p:nvSpPr>
          <p:cNvPr id="9" name="Text Placeholder 3">
            <a:extLst>
              <a:ext uri="{FF2B5EF4-FFF2-40B4-BE49-F238E27FC236}">
                <a16:creationId xmlns:a16="http://schemas.microsoft.com/office/drawing/2014/main" id="{3AD9B8DB-2E60-FF24-8422-C1D57AADACAF}"/>
              </a:ext>
            </a:extLst>
          </p:cNvPr>
          <p:cNvSpPr>
            <a:spLocks noGrp="1"/>
          </p:cNvSpPr>
          <p:nvPr>
            <p:ph type="body" sz="quarter" idx="10"/>
          </p:nvPr>
        </p:nvSpPr>
        <p:spPr>
          <a:xfrm>
            <a:off x="609600" y="1277211"/>
            <a:ext cx="10972800" cy="4321175"/>
          </a:xfrm>
        </p:spPr>
        <p:txBody>
          <a:bodyPr/>
          <a:lstStyle>
            <a:lvl4pPr marL="1371600" indent="0">
              <a:buNone/>
              <a:defRPr b="0" i="0">
                <a:latin typeface="Verdana" panose="020B060403050404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p:txBody>
      </p:sp>
      <p:sp>
        <p:nvSpPr>
          <p:cNvPr id="11" name="Text Placeholder 3">
            <a:extLst>
              <a:ext uri="{FF2B5EF4-FFF2-40B4-BE49-F238E27FC236}">
                <a16:creationId xmlns:a16="http://schemas.microsoft.com/office/drawing/2014/main" id="{71D8EB0A-A1E1-FF88-4464-E2B7D6BE63B8}"/>
              </a:ext>
            </a:extLst>
          </p:cNvPr>
          <p:cNvSpPr>
            <a:spLocks noGrp="1"/>
          </p:cNvSpPr>
          <p:nvPr>
            <p:ph type="body" sz="quarter" idx="11"/>
          </p:nvPr>
        </p:nvSpPr>
        <p:spPr>
          <a:xfrm>
            <a:off x="609600" y="1277211"/>
            <a:ext cx="10972800" cy="4321175"/>
          </a:xfrm>
        </p:spPr>
        <p:txBody>
          <a:bodyPr/>
          <a:lstStyle>
            <a:lvl4pPr marL="1371600" indent="0">
              <a:buNone/>
              <a:defRPr b="0" i="0">
                <a:latin typeface="Verdana" panose="020B060403050404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p:txBody>
      </p:sp>
      <p:sp>
        <p:nvSpPr>
          <p:cNvPr id="13" name="Rectangle 2">
            <a:extLst>
              <a:ext uri="{FF2B5EF4-FFF2-40B4-BE49-F238E27FC236}">
                <a16:creationId xmlns:a16="http://schemas.microsoft.com/office/drawing/2014/main" id="{DBDA9D0E-60E8-B102-82EF-E337CE57AC43}"/>
              </a:ext>
            </a:extLst>
          </p:cNvPr>
          <p:cNvSpPr>
            <a:spLocks noGrp="1" noChangeArrowheads="1"/>
          </p:cNvSpPr>
          <p:nvPr>
            <p:ph type="title"/>
          </p:nvPr>
        </p:nvSpPr>
        <p:spPr bwMode="auto">
          <a:xfrm>
            <a:off x="609600" y="424530"/>
            <a:ext cx="10972800" cy="8442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t>Mastertitelformat bearbeiten</a:t>
            </a:r>
            <a:endParaRPr lang="en-ZA"/>
          </a:p>
        </p:txBody>
      </p:sp>
    </p:spTree>
    <p:extLst>
      <p:ext uri="{BB962C8B-B14F-4D97-AF65-F5344CB8AC3E}">
        <p14:creationId xmlns:p14="http://schemas.microsoft.com/office/powerpoint/2010/main" val="304077347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904099A-6420-D5C4-D4D8-867CD5D32727}"/>
              </a:ext>
            </a:extLst>
          </p:cNvPr>
          <p:cNvPicPr>
            <a:picLocks noChangeAspect="1"/>
          </p:cNvPicPr>
          <p:nvPr userDrawn="1"/>
        </p:nvPicPr>
        <p:blipFill>
          <a:blip r:embed="rId2"/>
          <a:srcRect/>
          <a:stretch/>
        </p:blipFill>
        <p:spPr>
          <a:xfrm>
            <a:off x="0" y="0"/>
            <a:ext cx="12192000" cy="6858000"/>
          </a:xfrm>
          <a:prstGeom prst="rect">
            <a:avLst/>
          </a:prstGeom>
        </p:spPr>
      </p:pic>
      <p:sp>
        <p:nvSpPr>
          <p:cNvPr id="2" name="Rectangle 5">
            <a:extLst>
              <a:ext uri="{FF2B5EF4-FFF2-40B4-BE49-F238E27FC236}">
                <a16:creationId xmlns:a16="http://schemas.microsoft.com/office/drawing/2014/main" id="{90E8A7CF-94C5-A62B-EA5A-F9C58C9AC80C}"/>
              </a:ext>
            </a:extLst>
          </p:cNvPr>
          <p:cNvSpPr/>
          <p:nvPr userDrawn="1"/>
        </p:nvSpPr>
        <p:spPr>
          <a:xfrm>
            <a:off x="0" y="0"/>
            <a:ext cx="12192000" cy="6858000"/>
          </a:xfrm>
          <a:prstGeom prst="rect">
            <a:avLst/>
          </a:prstGeom>
          <a:gradFill flip="none" rotWithShape="1">
            <a:gsLst>
              <a:gs pos="41000">
                <a:srgbClr val="0070C0">
                  <a:alpha val="0"/>
                </a:srgbClr>
              </a:gs>
              <a:gs pos="100000">
                <a:srgbClr val="002060"/>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3">
            <a:extLst>
              <a:ext uri="{FF2B5EF4-FFF2-40B4-BE49-F238E27FC236}">
                <a16:creationId xmlns:a16="http://schemas.microsoft.com/office/drawing/2014/main" id="{507BF992-4F8A-5FF8-19A3-9B91E07BFE5A}"/>
              </a:ext>
            </a:extLst>
          </p:cNvPr>
          <p:cNvGrpSpPr/>
          <p:nvPr userDrawn="1"/>
        </p:nvGrpSpPr>
        <p:grpSpPr>
          <a:xfrm>
            <a:off x="623392" y="692696"/>
            <a:ext cx="1881840" cy="1882394"/>
            <a:chOff x="623392" y="692696"/>
            <a:chExt cx="1881840" cy="1882394"/>
          </a:xfrm>
        </p:grpSpPr>
        <p:sp>
          <p:nvSpPr>
            <p:cNvPr id="4" name="Rectangle 6">
              <a:extLst>
                <a:ext uri="{FF2B5EF4-FFF2-40B4-BE49-F238E27FC236}">
                  <a16:creationId xmlns:a16="http://schemas.microsoft.com/office/drawing/2014/main" id="{E44F45BD-C3CF-FB8D-CDA2-995E923FA777}"/>
                </a:ext>
              </a:extLst>
            </p:cNvPr>
            <p:cNvSpPr/>
            <p:nvPr userDrawn="1"/>
          </p:nvSpPr>
          <p:spPr>
            <a:xfrm>
              <a:off x="623392" y="692696"/>
              <a:ext cx="1881840" cy="188239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2">
              <a:extLst>
                <a:ext uri="{FF2B5EF4-FFF2-40B4-BE49-F238E27FC236}">
                  <a16:creationId xmlns:a16="http://schemas.microsoft.com/office/drawing/2014/main" id="{96831107-DD71-BB5A-992A-76659872557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61326" y="1416091"/>
              <a:ext cx="1405972" cy="435603"/>
            </a:xfrm>
            <a:prstGeom prst="rect">
              <a:avLst/>
            </a:prstGeom>
          </p:spPr>
        </p:pic>
      </p:grpSp>
      <p:sp>
        <p:nvSpPr>
          <p:cNvPr id="10" name="Text Placeholder 2">
            <a:extLst>
              <a:ext uri="{FF2B5EF4-FFF2-40B4-BE49-F238E27FC236}">
                <a16:creationId xmlns:a16="http://schemas.microsoft.com/office/drawing/2014/main" id="{B535BF1F-118B-BDCC-225B-1B28FF4D3E03}"/>
              </a:ext>
            </a:extLst>
          </p:cNvPr>
          <p:cNvSpPr>
            <a:spLocks noGrp="1"/>
          </p:cNvSpPr>
          <p:nvPr>
            <p:ph type="body" sz="quarter" idx="14" hasCustomPrompt="1"/>
          </p:nvPr>
        </p:nvSpPr>
        <p:spPr>
          <a:xfrm>
            <a:off x="623888" y="5433247"/>
            <a:ext cx="5543550" cy="479298"/>
          </a:xfrm>
        </p:spPr>
        <p:txBody>
          <a:bodyPr lIns="0" tIns="0" rIns="0" bIns="0">
            <a:noAutofit/>
          </a:bodyPr>
          <a:lstStyle>
            <a:lvl1pPr marL="0" indent="0" algn="l">
              <a:buNone/>
              <a:defRPr sz="2400">
                <a:solidFill>
                  <a:schemeClr val="bg1"/>
                </a:solidFill>
              </a:defRPr>
            </a:lvl1pPr>
            <a:lvl2pPr marL="457200" indent="0" algn="l">
              <a:buNone/>
              <a:defRPr>
                <a:solidFill>
                  <a:schemeClr val="bg1"/>
                </a:solidFill>
              </a:defRPr>
            </a:lvl2pPr>
            <a:lvl3pPr marL="914400" indent="0" algn="l">
              <a:buNone/>
              <a:defRPr>
                <a:solidFill>
                  <a:schemeClr val="bg1"/>
                </a:solidFill>
              </a:defRPr>
            </a:lvl3pPr>
            <a:lvl4pPr marL="1371600" indent="0" algn="l">
              <a:buNone/>
              <a:defRPr>
                <a:solidFill>
                  <a:schemeClr val="bg1"/>
                </a:solidFill>
              </a:defRPr>
            </a:lvl4pPr>
            <a:lvl5pPr marL="1828800" indent="0" algn="l">
              <a:buNone/>
              <a:defRPr>
                <a:solidFill>
                  <a:schemeClr val="bg1"/>
                </a:solidFill>
              </a:defRPr>
            </a:lvl5pPr>
          </a:lstStyle>
          <a:p>
            <a:pPr lvl="0"/>
            <a:r>
              <a:rPr lang="en-US" noProof="0"/>
              <a:t>Title goes here</a:t>
            </a:r>
          </a:p>
        </p:txBody>
      </p:sp>
      <p:sp>
        <p:nvSpPr>
          <p:cNvPr id="11" name="Text Placeholder 13">
            <a:extLst>
              <a:ext uri="{FF2B5EF4-FFF2-40B4-BE49-F238E27FC236}">
                <a16:creationId xmlns:a16="http://schemas.microsoft.com/office/drawing/2014/main" id="{5418F616-5BD6-3034-F140-02D0EC9BA180}"/>
              </a:ext>
            </a:extLst>
          </p:cNvPr>
          <p:cNvSpPr>
            <a:spLocks noGrp="1"/>
          </p:cNvSpPr>
          <p:nvPr>
            <p:ph type="body" sz="quarter" idx="15" hasCustomPrompt="1"/>
          </p:nvPr>
        </p:nvSpPr>
        <p:spPr>
          <a:xfrm>
            <a:off x="624384" y="6008666"/>
            <a:ext cx="5543550" cy="279628"/>
          </a:xfrm>
        </p:spPr>
        <p:txBody>
          <a:bodyPr lIns="0" tIns="0" rIns="0" bIns="0">
            <a:noAutofit/>
          </a:bodyPr>
          <a:lstStyle>
            <a:lvl1pPr marL="0" indent="0">
              <a:buNone/>
              <a:defRPr>
                <a:solidFill>
                  <a:schemeClr val="bg1"/>
                </a:solidFill>
              </a:defRPr>
            </a:lvl1pPr>
          </a:lstStyle>
          <a:p>
            <a:pPr lvl="0"/>
            <a:r>
              <a:rPr lang="en-US"/>
              <a:t>Subtitle | Presenter name | Date</a:t>
            </a:r>
          </a:p>
        </p:txBody>
      </p:sp>
      <p:pic>
        <p:nvPicPr>
          <p:cNvPr id="13" name="Grafik 12">
            <a:extLst>
              <a:ext uri="{FF2B5EF4-FFF2-40B4-BE49-F238E27FC236}">
                <a16:creationId xmlns:a16="http://schemas.microsoft.com/office/drawing/2014/main" id="{F633B5D5-C7A1-A441-9C67-706A2826F9F5}"/>
              </a:ext>
            </a:extLst>
          </p:cNvPr>
          <p:cNvPicPr>
            <a:picLocks noChangeAspect="1"/>
          </p:cNvPicPr>
          <p:nvPr userDrawn="1"/>
        </p:nvPicPr>
        <p:blipFill>
          <a:blip r:embed="rId5"/>
          <a:stretch>
            <a:fillRect/>
          </a:stretch>
        </p:blipFill>
        <p:spPr>
          <a:xfrm>
            <a:off x="8612232" y="328608"/>
            <a:ext cx="2812360" cy="2812360"/>
          </a:xfrm>
          <a:prstGeom prst="rect">
            <a:avLst/>
          </a:prstGeom>
        </p:spPr>
      </p:pic>
      <p:sp>
        <p:nvSpPr>
          <p:cNvPr id="12" name="Rechteck 11">
            <a:extLst>
              <a:ext uri="{FF2B5EF4-FFF2-40B4-BE49-F238E27FC236}">
                <a16:creationId xmlns:a16="http://schemas.microsoft.com/office/drawing/2014/main" id="{EF8622DD-50DC-2710-9916-4F71D8BD0A7A}"/>
              </a:ext>
            </a:extLst>
          </p:cNvPr>
          <p:cNvSpPr/>
          <p:nvPr userDrawn="1"/>
        </p:nvSpPr>
        <p:spPr>
          <a:xfrm>
            <a:off x="2711624" y="692696"/>
            <a:ext cx="1872208" cy="187220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4747979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peaker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5EAAF-D60A-424F-B427-A66BE6FD1BA1}"/>
              </a:ext>
            </a:extLst>
          </p:cNvPr>
          <p:cNvSpPr>
            <a:spLocks noGrp="1"/>
          </p:cNvSpPr>
          <p:nvPr>
            <p:ph type="title"/>
          </p:nvPr>
        </p:nvSpPr>
        <p:spPr>
          <a:xfrm>
            <a:off x="623888" y="476672"/>
            <a:ext cx="10872788" cy="669196"/>
          </a:xfrm>
        </p:spPr>
        <p:txBody>
          <a:bodyPr>
            <a:normAutofit/>
          </a:bodyPr>
          <a:lstStyle>
            <a:lvl1pPr algn="ctr">
              <a:defRPr sz="2400">
                <a:solidFill>
                  <a:schemeClr val="accent1"/>
                </a:solidFill>
              </a:defRPr>
            </a:lvl1pPr>
          </a:lstStyle>
          <a:p>
            <a:r>
              <a:rPr lang="de-DE" noProof="0"/>
              <a:t>Mastertitelformat bearbeiten</a:t>
            </a:r>
            <a:endParaRPr lang="en-US" noProof="0"/>
          </a:p>
        </p:txBody>
      </p:sp>
      <p:sp>
        <p:nvSpPr>
          <p:cNvPr id="4" name="Picture Placeholder 3">
            <a:extLst>
              <a:ext uri="{FF2B5EF4-FFF2-40B4-BE49-F238E27FC236}">
                <a16:creationId xmlns:a16="http://schemas.microsoft.com/office/drawing/2014/main" id="{7B1904BF-A96B-B049-B206-91824AF93E05}"/>
              </a:ext>
            </a:extLst>
          </p:cNvPr>
          <p:cNvSpPr>
            <a:spLocks noGrp="1"/>
          </p:cNvSpPr>
          <p:nvPr>
            <p:ph type="pic" sz="quarter" idx="10"/>
          </p:nvPr>
        </p:nvSpPr>
        <p:spPr>
          <a:xfrm>
            <a:off x="1631504" y="1808956"/>
            <a:ext cx="2449512" cy="3240087"/>
          </a:xfrm>
        </p:spPr>
        <p:txBody>
          <a:bodyPr anchor="ctr"/>
          <a:lstStyle>
            <a:lvl1pPr marL="0" indent="0" algn="ctr">
              <a:buNone/>
              <a:defRPr/>
            </a:lvl1pPr>
          </a:lstStyle>
          <a:p>
            <a:r>
              <a:rPr lang="de-DE"/>
              <a:t>Bild durch Klicken auf Symbol hinzufügen</a:t>
            </a:r>
            <a:endParaRPr lang="en-GB"/>
          </a:p>
        </p:txBody>
      </p:sp>
      <p:sp>
        <p:nvSpPr>
          <p:cNvPr id="8" name="Text Placeholder 7">
            <a:extLst>
              <a:ext uri="{FF2B5EF4-FFF2-40B4-BE49-F238E27FC236}">
                <a16:creationId xmlns:a16="http://schemas.microsoft.com/office/drawing/2014/main" id="{C0F32C10-54CC-7044-B748-6C043F0170F7}"/>
              </a:ext>
            </a:extLst>
          </p:cNvPr>
          <p:cNvSpPr>
            <a:spLocks noGrp="1"/>
          </p:cNvSpPr>
          <p:nvPr>
            <p:ph type="body" sz="quarter" idx="11"/>
          </p:nvPr>
        </p:nvSpPr>
        <p:spPr>
          <a:xfrm>
            <a:off x="4295775" y="1808163"/>
            <a:ext cx="6553200" cy="3240087"/>
          </a:xfrm>
        </p:spPr>
        <p:txBody>
          <a:bodyPr/>
          <a:lstStyle>
            <a:lvl1pPr marL="0" indent="0">
              <a:buNone/>
              <a:defRPr>
                <a:solidFill>
                  <a:schemeClr val="accent1"/>
                </a:solidFill>
              </a:defRPr>
            </a:lvl1pPr>
            <a:lvl2pPr marL="12700" indent="0">
              <a:buNone/>
              <a:tabLst/>
              <a:defRPr/>
            </a:lvl2pPr>
            <a:lvl3pPr marL="914400" indent="0">
              <a:buNone/>
              <a:defRPr/>
            </a:lvl3pPr>
            <a:lvl4pPr marL="1371600" indent="0">
              <a:buNone/>
              <a:defRPr/>
            </a:lvl4pPr>
            <a:lvl5pPr marL="1828800" indent="0">
              <a:buNone/>
              <a:defRPr/>
            </a:lvl5pPr>
          </a:lstStyle>
          <a:p>
            <a:pPr lvl="0"/>
            <a:r>
              <a:rPr lang="de-DE"/>
              <a:t>Mastertextformat bearbeiten</a:t>
            </a:r>
          </a:p>
          <a:p>
            <a:pPr lvl="1"/>
            <a:r>
              <a:rPr lang="de-DE"/>
              <a:t>Zweite Ebene</a:t>
            </a:r>
          </a:p>
          <a:p>
            <a:pPr lvl="2"/>
            <a:r>
              <a:rPr lang="de-DE"/>
              <a:t>Dritte Ebene</a:t>
            </a:r>
          </a:p>
        </p:txBody>
      </p:sp>
    </p:spTree>
    <p:extLst>
      <p:ext uri="{BB962C8B-B14F-4D97-AF65-F5344CB8AC3E}">
        <p14:creationId xmlns:p14="http://schemas.microsoft.com/office/powerpoint/2010/main" val="26661566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peaker slide 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5EAAF-D60A-424F-B427-A66BE6FD1BA1}"/>
              </a:ext>
            </a:extLst>
          </p:cNvPr>
          <p:cNvSpPr>
            <a:spLocks noGrp="1"/>
          </p:cNvSpPr>
          <p:nvPr>
            <p:ph type="title"/>
          </p:nvPr>
        </p:nvSpPr>
        <p:spPr>
          <a:xfrm>
            <a:off x="623888" y="476672"/>
            <a:ext cx="10872788" cy="669196"/>
          </a:xfrm>
        </p:spPr>
        <p:txBody>
          <a:bodyPr>
            <a:normAutofit/>
          </a:bodyPr>
          <a:lstStyle>
            <a:lvl1pPr algn="ctr">
              <a:defRPr sz="2400">
                <a:solidFill>
                  <a:schemeClr val="accent1"/>
                </a:solidFill>
              </a:defRPr>
            </a:lvl1pPr>
          </a:lstStyle>
          <a:p>
            <a:r>
              <a:rPr lang="de-DE" noProof="0"/>
              <a:t>Mastertitelformat bearbeiten</a:t>
            </a:r>
            <a:endParaRPr lang="en-US" noProof="0"/>
          </a:p>
        </p:txBody>
      </p:sp>
      <p:sp>
        <p:nvSpPr>
          <p:cNvPr id="4" name="Picture Placeholder 3">
            <a:extLst>
              <a:ext uri="{FF2B5EF4-FFF2-40B4-BE49-F238E27FC236}">
                <a16:creationId xmlns:a16="http://schemas.microsoft.com/office/drawing/2014/main" id="{7B1904BF-A96B-B049-B206-91824AF93E05}"/>
              </a:ext>
            </a:extLst>
          </p:cNvPr>
          <p:cNvSpPr>
            <a:spLocks noGrp="1"/>
          </p:cNvSpPr>
          <p:nvPr>
            <p:ph type="pic" sz="quarter" idx="10"/>
          </p:nvPr>
        </p:nvSpPr>
        <p:spPr>
          <a:xfrm>
            <a:off x="1631504" y="1808956"/>
            <a:ext cx="2449512" cy="3240087"/>
          </a:xfrm>
        </p:spPr>
        <p:txBody>
          <a:bodyPr anchor="ctr"/>
          <a:lstStyle>
            <a:lvl1pPr marL="0" indent="0" algn="ctr">
              <a:buNone/>
              <a:defRPr/>
            </a:lvl1pPr>
          </a:lstStyle>
          <a:p>
            <a:r>
              <a:rPr lang="de-DE"/>
              <a:t>Bild durch Klicken auf Symbol hinzufügen</a:t>
            </a:r>
            <a:endParaRPr lang="en-GB"/>
          </a:p>
        </p:txBody>
      </p:sp>
      <p:sp>
        <p:nvSpPr>
          <p:cNvPr id="5" name="Text Placeholder 7">
            <a:extLst>
              <a:ext uri="{FF2B5EF4-FFF2-40B4-BE49-F238E27FC236}">
                <a16:creationId xmlns:a16="http://schemas.microsoft.com/office/drawing/2014/main" id="{D88BF031-196C-CE02-81FF-8CD25B729292}"/>
              </a:ext>
            </a:extLst>
          </p:cNvPr>
          <p:cNvSpPr>
            <a:spLocks noGrp="1"/>
          </p:cNvSpPr>
          <p:nvPr>
            <p:ph type="body" sz="quarter" idx="11"/>
          </p:nvPr>
        </p:nvSpPr>
        <p:spPr>
          <a:xfrm>
            <a:off x="4295775" y="1808163"/>
            <a:ext cx="6553200" cy="3240087"/>
          </a:xfrm>
        </p:spPr>
        <p:txBody>
          <a:bodyPr/>
          <a:lstStyle>
            <a:lvl1pPr marL="0" indent="0">
              <a:buNone/>
              <a:defRPr>
                <a:solidFill>
                  <a:schemeClr val="accent1"/>
                </a:solidFill>
              </a:defRPr>
            </a:lvl1pPr>
            <a:lvl2pPr marL="12700" indent="0">
              <a:buNone/>
              <a:tabLst/>
              <a:defRPr/>
            </a:lvl2pPr>
            <a:lvl3pPr marL="914400" indent="0">
              <a:buNone/>
              <a:defRPr/>
            </a:lvl3pPr>
            <a:lvl4pPr marL="1371600" indent="0">
              <a:buNone/>
              <a:defRPr/>
            </a:lvl4pPr>
            <a:lvl5pPr marL="1828800" indent="0">
              <a:buNone/>
              <a:defRPr/>
            </a:lvl5pPr>
          </a:lstStyle>
          <a:p>
            <a:pPr lvl="0"/>
            <a:r>
              <a:rPr lang="de-DE"/>
              <a:t>Mastertextformat bearbeiten</a:t>
            </a:r>
          </a:p>
          <a:p>
            <a:pPr lvl="1"/>
            <a:r>
              <a:rPr lang="de-DE"/>
              <a:t>Zweite Ebene</a:t>
            </a:r>
          </a:p>
          <a:p>
            <a:pPr lvl="2"/>
            <a:r>
              <a:rPr lang="de-DE"/>
              <a:t>Dritte Ebene</a:t>
            </a:r>
          </a:p>
        </p:txBody>
      </p:sp>
    </p:spTree>
    <p:extLst>
      <p:ext uri="{BB962C8B-B14F-4D97-AF65-F5344CB8AC3E}">
        <p14:creationId xmlns:p14="http://schemas.microsoft.com/office/powerpoint/2010/main" val="2572442879"/>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eaker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5EAAF-D60A-424F-B427-A66BE6FD1BA1}"/>
              </a:ext>
            </a:extLst>
          </p:cNvPr>
          <p:cNvSpPr>
            <a:spLocks noGrp="1"/>
          </p:cNvSpPr>
          <p:nvPr>
            <p:ph type="title"/>
          </p:nvPr>
        </p:nvSpPr>
        <p:spPr>
          <a:xfrm>
            <a:off x="623888" y="476672"/>
            <a:ext cx="10872788" cy="669196"/>
          </a:xfrm>
        </p:spPr>
        <p:txBody>
          <a:bodyPr>
            <a:normAutofit/>
          </a:bodyPr>
          <a:lstStyle>
            <a:lvl1pPr algn="ctr">
              <a:defRPr sz="2400">
                <a:solidFill>
                  <a:srgbClr val="293A75"/>
                </a:solidFill>
              </a:defRPr>
            </a:lvl1pPr>
          </a:lstStyle>
          <a:p>
            <a:r>
              <a:rPr lang="de-DE" noProof="0"/>
              <a:t>Mastertitelformat bearbeiten</a:t>
            </a:r>
            <a:endParaRPr lang="en-US" noProof="0"/>
          </a:p>
        </p:txBody>
      </p:sp>
      <p:sp>
        <p:nvSpPr>
          <p:cNvPr id="4" name="Picture Placeholder 3">
            <a:extLst>
              <a:ext uri="{FF2B5EF4-FFF2-40B4-BE49-F238E27FC236}">
                <a16:creationId xmlns:a16="http://schemas.microsoft.com/office/drawing/2014/main" id="{7B1904BF-A96B-B049-B206-91824AF93E05}"/>
              </a:ext>
            </a:extLst>
          </p:cNvPr>
          <p:cNvSpPr>
            <a:spLocks noGrp="1"/>
          </p:cNvSpPr>
          <p:nvPr>
            <p:ph type="pic" sz="quarter" idx="10"/>
          </p:nvPr>
        </p:nvSpPr>
        <p:spPr>
          <a:xfrm>
            <a:off x="839416" y="2391995"/>
            <a:ext cx="1567956" cy="2074010"/>
          </a:xfrm>
        </p:spPr>
        <p:txBody>
          <a:bodyPr anchor="ctr"/>
          <a:lstStyle>
            <a:lvl1pPr marL="0" indent="0" algn="ctr">
              <a:buNone/>
              <a:defRPr/>
            </a:lvl1pPr>
          </a:lstStyle>
          <a:p>
            <a:r>
              <a:rPr lang="de-DE"/>
              <a:t>Bild durch Klicken auf Symbol hinzufügen</a:t>
            </a:r>
            <a:endParaRPr lang="en-GB"/>
          </a:p>
        </p:txBody>
      </p:sp>
      <p:sp>
        <p:nvSpPr>
          <p:cNvPr id="5" name="Picture Placeholder 3">
            <a:extLst>
              <a:ext uri="{FF2B5EF4-FFF2-40B4-BE49-F238E27FC236}">
                <a16:creationId xmlns:a16="http://schemas.microsoft.com/office/drawing/2014/main" id="{5A0F4C55-C9E3-394C-B146-BDAED5739210}"/>
              </a:ext>
            </a:extLst>
          </p:cNvPr>
          <p:cNvSpPr>
            <a:spLocks noGrp="1"/>
          </p:cNvSpPr>
          <p:nvPr>
            <p:ph type="pic" sz="quarter" idx="12"/>
          </p:nvPr>
        </p:nvSpPr>
        <p:spPr>
          <a:xfrm>
            <a:off x="6413882" y="2391995"/>
            <a:ext cx="1567956" cy="2074010"/>
          </a:xfrm>
        </p:spPr>
        <p:txBody>
          <a:bodyPr anchor="ctr"/>
          <a:lstStyle>
            <a:lvl1pPr marL="0" indent="0" algn="ctr">
              <a:buNone/>
              <a:defRPr/>
            </a:lvl1pPr>
          </a:lstStyle>
          <a:p>
            <a:r>
              <a:rPr lang="de-DE"/>
              <a:t>Bild durch Klicken auf Symbol hinzufügen</a:t>
            </a:r>
            <a:endParaRPr lang="en-GB"/>
          </a:p>
        </p:txBody>
      </p:sp>
      <p:sp>
        <p:nvSpPr>
          <p:cNvPr id="7" name="Text Placeholder 7">
            <a:extLst>
              <a:ext uri="{FF2B5EF4-FFF2-40B4-BE49-F238E27FC236}">
                <a16:creationId xmlns:a16="http://schemas.microsoft.com/office/drawing/2014/main" id="{E7AE8F9C-C13F-7043-4CE1-6226E3802622}"/>
              </a:ext>
            </a:extLst>
          </p:cNvPr>
          <p:cNvSpPr>
            <a:spLocks noGrp="1"/>
          </p:cNvSpPr>
          <p:nvPr>
            <p:ph type="body" sz="quarter" idx="11"/>
          </p:nvPr>
        </p:nvSpPr>
        <p:spPr>
          <a:xfrm>
            <a:off x="2527360" y="2375768"/>
            <a:ext cx="3250759" cy="2090237"/>
          </a:xfrm>
        </p:spPr>
        <p:txBody>
          <a:bodyPr/>
          <a:lstStyle>
            <a:lvl1pPr marL="0" indent="0">
              <a:buNone/>
              <a:defRPr>
                <a:solidFill>
                  <a:schemeClr val="accent1"/>
                </a:solidFill>
              </a:defRPr>
            </a:lvl1pPr>
            <a:lvl2pPr marL="12700" indent="0">
              <a:buNone/>
              <a:tabLst/>
              <a:defRPr/>
            </a:lvl2pPr>
            <a:lvl3pPr marL="914400" indent="0">
              <a:buNone/>
              <a:defRPr/>
            </a:lvl3pPr>
            <a:lvl4pPr marL="1371600" indent="0">
              <a:buNone/>
              <a:defRPr/>
            </a:lvl4pPr>
            <a:lvl5pPr marL="1828800" indent="0">
              <a:buNone/>
              <a:defRPr/>
            </a:lvl5pPr>
          </a:lstStyle>
          <a:p>
            <a:pPr lvl="0"/>
            <a:r>
              <a:rPr lang="de-DE"/>
              <a:t>Mastertextformat bearbeiten</a:t>
            </a:r>
          </a:p>
          <a:p>
            <a:pPr lvl="1"/>
            <a:r>
              <a:rPr lang="de-DE"/>
              <a:t>Zweite Ebene</a:t>
            </a:r>
          </a:p>
          <a:p>
            <a:pPr lvl="2"/>
            <a:r>
              <a:rPr lang="de-DE"/>
              <a:t>Dritte Ebene</a:t>
            </a:r>
          </a:p>
        </p:txBody>
      </p:sp>
      <p:sp>
        <p:nvSpPr>
          <p:cNvPr id="9" name="Text Placeholder 7">
            <a:extLst>
              <a:ext uri="{FF2B5EF4-FFF2-40B4-BE49-F238E27FC236}">
                <a16:creationId xmlns:a16="http://schemas.microsoft.com/office/drawing/2014/main" id="{4FC97965-E01C-75AB-9771-F2DF686F28C6}"/>
              </a:ext>
            </a:extLst>
          </p:cNvPr>
          <p:cNvSpPr>
            <a:spLocks noGrp="1"/>
          </p:cNvSpPr>
          <p:nvPr>
            <p:ph type="body" sz="quarter" idx="13"/>
          </p:nvPr>
        </p:nvSpPr>
        <p:spPr>
          <a:xfrm>
            <a:off x="8133029" y="2375768"/>
            <a:ext cx="3250759" cy="2090237"/>
          </a:xfrm>
        </p:spPr>
        <p:txBody>
          <a:bodyPr/>
          <a:lstStyle>
            <a:lvl1pPr marL="0" indent="0">
              <a:buNone/>
              <a:defRPr>
                <a:solidFill>
                  <a:schemeClr val="accent1"/>
                </a:solidFill>
              </a:defRPr>
            </a:lvl1pPr>
            <a:lvl2pPr marL="12700" indent="0">
              <a:buNone/>
              <a:tabLst/>
              <a:defRPr/>
            </a:lvl2pPr>
            <a:lvl3pPr marL="914400" indent="0">
              <a:buNone/>
              <a:defRPr/>
            </a:lvl3pPr>
            <a:lvl4pPr marL="1371600" indent="0">
              <a:buNone/>
              <a:defRPr/>
            </a:lvl4pPr>
            <a:lvl5pPr marL="1828800" indent="0">
              <a:buNone/>
              <a:defRPr/>
            </a:lvl5pPr>
          </a:lstStyle>
          <a:p>
            <a:pPr lvl="0"/>
            <a:r>
              <a:rPr lang="de-DE"/>
              <a:t>Mastertextformat bearbeiten</a:t>
            </a:r>
          </a:p>
          <a:p>
            <a:pPr lvl="1"/>
            <a:r>
              <a:rPr lang="de-DE"/>
              <a:t>Zweite Ebene</a:t>
            </a:r>
          </a:p>
          <a:p>
            <a:pPr lvl="2"/>
            <a:r>
              <a:rPr lang="de-DE"/>
              <a:t>Dritte Ebene</a:t>
            </a:r>
          </a:p>
        </p:txBody>
      </p:sp>
    </p:spTree>
    <p:extLst>
      <p:ext uri="{BB962C8B-B14F-4D97-AF65-F5344CB8AC3E}">
        <p14:creationId xmlns:p14="http://schemas.microsoft.com/office/powerpoint/2010/main" val="2734306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peaker slide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5EAAF-D60A-424F-B427-A66BE6FD1BA1}"/>
              </a:ext>
            </a:extLst>
          </p:cNvPr>
          <p:cNvSpPr>
            <a:spLocks noGrp="1"/>
          </p:cNvSpPr>
          <p:nvPr>
            <p:ph type="title"/>
          </p:nvPr>
        </p:nvSpPr>
        <p:spPr>
          <a:xfrm>
            <a:off x="623888" y="476672"/>
            <a:ext cx="10872788" cy="669196"/>
          </a:xfrm>
        </p:spPr>
        <p:txBody>
          <a:bodyPr>
            <a:normAutofit/>
          </a:bodyPr>
          <a:lstStyle>
            <a:lvl1pPr algn="ctr">
              <a:defRPr sz="2400">
                <a:solidFill>
                  <a:srgbClr val="293A75"/>
                </a:solidFill>
              </a:defRPr>
            </a:lvl1pPr>
          </a:lstStyle>
          <a:p>
            <a:r>
              <a:rPr lang="de-DE" noProof="0"/>
              <a:t>Mastertitelformat bearbeiten</a:t>
            </a:r>
            <a:endParaRPr lang="en-US" noProof="0"/>
          </a:p>
        </p:txBody>
      </p:sp>
      <p:sp>
        <p:nvSpPr>
          <p:cNvPr id="4" name="Picture Placeholder 3">
            <a:extLst>
              <a:ext uri="{FF2B5EF4-FFF2-40B4-BE49-F238E27FC236}">
                <a16:creationId xmlns:a16="http://schemas.microsoft.com/office/drawing/2014/main" id="{7B1904BF-A96B-B049-B206-91824AF93E05}"/>
              </a:ext>
            </a:extLst>
          </p:cNvPr>
          <p:cNvSpPr>
            <a:spLocks noGrp="1"/>
          </p:cNvSpPr>
          <p:nvPr>
            <p:ph type="pic" sz="quarter" idx="10"/>
          </p:nvPr>
        </p:nvSpPr>
        <p:spPr>
          <a:xfrm>
            <a:off x="839416" y="2391995"/>
            <a:ext cx="1567956" cy="2074010"/>
          </a:xfrm>
        </p:spPr>
        <p:txBody>
          <a:bodyPr anchor="ctr"/>
          <a:lstStyle>
            <a:lvl1pPr marL="0" indent="0" algn="ctr">
              <a:buNone/>
              <a:defRPr/>
            </a:lvl1pPr>
          </a:lstStyle>
          <a:p>
            <a:r>
              <a:rPr lang="de-DE"/>
              <a:t>Bild durch Klicken auf Symbol hinzufügen</a:t>
            </a:r>
            <a:endParaRPr lang="en-GB"/>
          </a:p>
        </p:txBody>
      </p:sp>
      <p:sp>
        <p:nvSpPr>
          <p:cNvPr id="8" name="Text Placeholder 7">
            <a:extLst>
              <a:ext uri="{FF2B5EF4-FFF2-40B4-BE49-F238E27FC236}">
                <a16:creationId xmlns:a16="http://schemas.microsoft.com/office/drawing/2014/main" id="{C0F32C10-54CC-7044-B748-6C043F0170F7}"/>
              </a:ext>
            </a:extLst>
          </p:cNvPr>
          <p:cNvSpPr>
            <a:spLocks noGrp="1"/>
          </p:cNvSpPr>
          <p:nvPr>
            <p:ph type="body" sz="quarter" idx="11"/>
          </p:nvPr>
        </p:nvSpPr>
        <p:spPr>
          <a:xfrm>
            <a:off x="2567608" y="2391995"/>
            <a:ext cx="3377135" cy="207401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Picture Placeholder 3">
            <a:extLst>
              <a:ext uri="{FF2B5EF4-FFF2-40B4-BE49-F238E27FC236}">
                <a16:creationId xmlns:a16="http://schemas.microsoft.com/office/drawing/2014/main" id="{5A0F4C55-C9E3-394C-B146-BDAED5739210}"/>
              </a:ext>
            </a:extLst>
          </p:cNvPr>
          <p:cNvSpPr>
            <a:spLocks noGrp="1"/>
          </p:cNvSpPr>
          <p:nvPr>
            <p:ph type="pic" sz="quarter" idx="12"/>
          </p:nvPr>
        </p:nvSpPr>
        <p:spPr>
          <a:xfrm>
            <a:off x="6413882" y="2391995"/>
            <a:ext cx="1567956" cy="2074010"/>
          </a:xfrm>
        </p:spPr>
        <p:txBody>
          <a:bodyPr anchor="ctr"/>
          <a:lstStyle>
            <a:lvl1pPr marL="0" indent="0" algn="ctr">
              <a:buNone/>
              <a:defRPr/>
            </a:lvl1pPr>
          </a:lstStyle>
          <a:p>
            <a:r>
              <a:rPr lang="de-DE"/>
              <a:t>Bild durch Klicken auf Symbol hinzufügen</a:t>
            </a:r>
            <a:endParaRPr lang="en-GB"/>
          </a:p>
        </p:txBody>
      </p:sp>
      <p:sp>
        <p:nvSpPr>
          <p:cNvPr id="6" name="Text Placeholder 7">
            <a:extLst>
              <a:ext uri="{FF2B5EF4-FFF2-40B4-BE49-F238E27FC236}">
                <a16:creationId xmlns:a16="http://schemas.microsoft.com/office/drawing/2014/main" id="{15C498F3-1EBA-9847-8C41-B651AC077C22}"/>
              </a:ext>
            </a:extLst>
          </p:cNvPr>
          <p:cNvSpPr>
            <a:spLocks noGrp="1"/>
          </p:cNvSpPr>
          <p:nvPr>
            <p:ph type="body" sz="quarter" idx="13"/>
          </p:nvPr>
        </p:nvSpPr>
        <p:spPr>
          <a:xfrm>
            <a:off x="8119541" y="2391995"/>
            <a:ext cx="3377135" cy="207401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3175322591"/>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slide_basic-grey-bg">
    <p:bg>
      <p:bgPr>
        <a:solidFill>
          <a:srgbClr val="EBEBEB">
            <a:alpha val="15000"/>
          </a:srgb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F22DD27-30E2-2040-B68C-FCBC1B369105}"/>
              </a:ext>
            </a:extLst>
          </p:cNvPr>
          <p:cNvSpPr>
            <a:spLocks noGrp="1"/>
          </p:cNvSpPr>
          <p:nvPr>
            <p:ph type="title"/>
          </p:nvPr>
        </p:nvSpPr>
        <p:spPr>
          <a:xfrm>
            <a:off x="623888" y="476672"/>
            <a:ext cx="10872787" cy="669196"/>
          </a:xfrm>
        </p:spPr>
        <p:txBody>
          <a:bodyPr>
            <a:normAutofit/>
          </a:bodyPr>
          <a:lstStyle>
            <a:lvl1pPr algn="ctr">
              <a:defRPr sz="2400">
                <a:solidFill>
                  <a:schemeClr val="accent1"/>
                </a:solidFill>
              </a:defRPr>
            </a:lvl1pPr>
          </a:lstStyle>
          <a:p>
            <a:r>
              <a:rPr lang="de-DE" noProof="0"/>
              <a:t>Mastertitelformat bearbeiten</a:t>
            </a:r>
            <a:endParaRPr lang="en-US" noProof="0"/>
          </a:p>
        </p:txBody>
      </p:sp>
    </p:spTree>
    <p:extLst>
      <p:ext uri="{BB962C8B-B14F-4D97-AF65-F5344CB8AC3E}">
        <p14:creationId xmlns:p14="http://schemas.microsoft.com/office/powerpoint/2010/main" val="42283670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slide_basic-grey-bg">
    <p:bg>
      <p:bgRef idx="1001">
        <a:schemeClr val="bg2"/>
      </p:bgRef>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F22DD27-30E2-2040-B68C-FCBC1B369105}"/>
              </a:ext>
            </a:extLst>
          </p:cNvPr>
          <p:cNvSpPr>
            <a:spLocks noGrp="1"/>
          </p:cNvSpPr>
          <p:nvPr>
            <p:ph type="title"/>
          </p:nvPr>
        </p:nvSpPr>
        <p:spPr>
          <a:xfrm>
            <a:off x="623888" y="476672"/>
            <a:ext cx="10872787" cy="669196"/>
          </a:xfrm>
        </p:spPr>
        <p:txBody>
          <a:bodyPr>
            <a:normAutofit/>
          </a:bodyPr>
          <a:lstStyle>
            <a:lvl1pPr algn="ctr">
              <a:defRPr sz="2400">
                <a:solidFill>
                  <a:schemeClr val="accent1"/>
                </a:solidFill>
              </a:defRPr>
            </a:lvl1pPr>
          </a:lstStyle>
          <a:p>
            <a:r>
              <a:rPr lang="de-DE" noProof="0"/>
              <a:t>Mastertitelformat bearbeiten</a:t>
            </a:r>
            <a:endParaRPr lang="en-US" noProof="0"/>
          </a:p>
        </p:txBody>
      </p:sp>
    </p:spTree>
    <p:extLst>
      <p:ext uri="{BB962C8B-B14F-4D97-AF65-F5344CB8AC3E}">
        <p14:creationId xmlns:p14="http://schemas.microsoft.com/office/powerpoint/2010/main" val="3973184045"/>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slide_white-bg-blank">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32702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slide_grey-bg-blank">
    <p:bg>
      <p:bgPr>
        <a:solidFill>
          <a:srgbClr val="EBEBEB">
            <a:alpha val="23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6317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ontent-slide_grey-bg-blank">
    <p:bg>
      <p:bgPr>
        <a:solidFill>
          <a:srgbClr val="EBEBEB">
            <a:alpha val="23000"/>
          </a:srgbClr>
        </a:soli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54FE52-AA4D-DC81-835F-E685448E02E1}"/>
              </a:ext>
            </a:extLst>
          </p:cNvPr>
          <p:cNvSpPr/>
          <p:nvPr userDrawn="1"/>
        </p:nvSpPr>
        <p:spPr>
          <a:xfrm>
            <a:off x="0" y="0"/>
            <a:ext cx="12192000" cy="6237312"/>
          </a:xfrm>
          <a:prstGeom prst="rect">
            <a:avLst/>
          </a:prstGeom>
          <a:solidFill>
            <a:srgbClr val="FAFA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820432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t-slide_grey-bg-blank">
    <p:bg>
      <p:bgPr>
        <a:solidFill>
          <a:srgbClr val="EBEBEB">
            <a:alpha val="23000"/>
          </a:srgbClr>
        </a:solidFill>
        <a:effectLst/>
      </p:bgPr>
    </p:bg>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73C0F538-B4CA-2A4E-A28B-3559796C60F3}"/>
              </a:ext>
            </a:extLst>
          </p:cNvPr>
          <p:cNvSpPr>
            <a:spLocks noGrp="1"/>
          </p:cNvSpPr>
          <p:nvPr>
            <p:ph type="tbl" sz="quarter" idx="10"/>
          </p:nvPr>
        </p:nvSpPr>
        <p:spPr>
          <a:xfrm>
            <a:off x="623888" y="1052513"/>
            <a:ext cx="10944225" cy="4968875"/>
          </a:xfrm>
        </p:spPr>
        <p:txBody>
          <a:bodyPr/>
          <a:lstStyle/>
          <a:p>
            <a:r>
              <a:rPr lang="de-DE"/>
              <a:t>Tabelle durch Klicken auf Symbol hinzufügen</a:t>
            </a:r>
            <a:endParaRPr lang="en-GB"/>
          </a:p>
        </p:txBody>
      </p:sp>
    </p:spTree>
    <p:extLst>
      <p:ext uri="{BB962C8B-B14F-4D97-AF65-F5344CB8AC3E}">
        <p14:creationId xmlns:p14="http://schemas.microsoft.com/office/powerpoint/2010/main" val="3716744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slide_Elepha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E3794C8-918D-4031-A239-E3405917E9B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Rectangle 8">
            <a:extLst>
              <a:ext uri="{FF2B5EF4-FFF2-40B4-BE49-F238E27FC236}">
                <a16:creationId xmlns:a16="http://schemas.microsoft.com/office/drawing/2014/main" id="{50586525-B05E-49AD-B6EC-8EEBBF082E0D}"/>
              </a:ext>
            </a:extLst>
          </p:cNvPr>
          <p:cNvSpPr/>
          <p:nvPr userDrawn="1"/>
        </p:nvSpPr>
        <p:spPr>
          <a:xfrm>
            <a:off x="0" y="116632"/>
            <a:ext cx="12192000" cy="6741368"/>
          </a:xfrm>
          <a:prstGeom prst="rect">
            <a:avLst/>
          </a:prstGeom>
          <a:gradFill>
            <a:gsLst>
              <a:gs pos="38000">
                <a:srgbClr val="364D6C">
                  <a:alpha val="0"/>
                  <a:lumMod val="52000"/>
                </a:srgbClr>
              </a:gs>
              <a:gs pos="99000">
                <a:srgbClr val="939C70">
                  <a:lumMod val="75181"/>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49C7940A-B3DC-044E-8730-3DF7FF402047}"/>
              </a:ext>
            </a:extLst>
          </p:cNvPr>
          <p:cNvSpPr>
            <a:spLocks noGrp="1"/>
          </p:cNvSpPr>
          <p:nvPr>
            <p:ph type="body" sz="quarter" idx="14" hasCustomPrompt="1"/>
          </p:nvPr>
        </p:nvSpPr>
        <p:spPr>
          <a:xfrm>
            <a:off x="623888" y="5433247"/>
            <a:ext cx="5543550" cy="479298"/>
          </a:xfrm>
        </p:spPr>
        <p:txBody>
          <a:bodyPr lIns="0" tIns="0" rIns="0" bIns="0">
            <a:noAutofit/>
          </a:bodyPr>
          <a:lstStyle>
            <a:lvl1pPr marL="0" indent="0" algn="l">
              <a:buNone/>
              <a:defRPr sz="2400">
                <a:solidFill>
                  <a:schemeClr val="bg1"/>
                </a:solidFill>
              </a:defRPr>
            </a:lvl1pPr>
            <a:lvl2pPr marL="457200" indent="0" algn="l">
              <a:buNone/>
              <a:defRPr>
                <a:solidFill>
                  <a:schemeClr val="bg1"/>
                </a:solidFill>
              </a:defRPr>
            </a:lvl2pPr>
            <a:lvl3pPr marL="914400" indent="0" algn="l">
              <a:buNone/>
              <a:defRPr>
                <a:solidFill>
                  <a:schemeClr val="bg1"/>
                </a:solidFill>
              </a:defRPr>
            </a:lvl3pPr>
            <a:lvl4pPr marL="1371600" indent="0" algn="l">
              <a:buNone/>
              <a:defRPr>
                <a:solidFill>
                  <a:schemeClr val="bg1"/>
                </a:solidFill>
              </a:defRPr>
            </a:lvl4pPr>
            <a:lvl5pPr marL="1828800" indent="0" algn="l">
              <a:buNone/>
              <a:defRPr>
                <a:solidFill>
                  <a:schemeClr val="bg1"/>
                </a:solidFill>
              </a:defRPr>
            </a:lvl5pPr>
          </a:lstStyle>
          <a:p>
            <a:pPr lvl="0"/>
            <a:r>
              <a:rPr lang="en-US" noProof="0"/>
              <a:t>Title goes here</a:t>
            </a:r>
          </a:p>
        </p:txBody>
      </p:sp>
      <p:sp>
        <p:nvSpPr>
          <p:cNvPr id="14" name="Text Placeholder 13">
            <a:extLst>
              <a:ext uri="{FF2B5EF4-FFF2-40B4-BE49-F238E27FC236}">
                <a16:creationId xmlns:a16="http://schemas.microsoft.com/office/drawing/2014/main" id="{4DFC7EAD-7E4F-5A41-A044-16D0B4065125}"/>
              </a:ext>
            </a:extLst>
          </p:cNvPr>
          <p:cNvSpPr>
            <a:spLocks noGrp="1"/>
          </p:cNvSpPr>
          <p:nvPr>
            <p:ph type="body" sz="quarter" idx="15" hasCustomPrompt="1"/>
          </p:nvPr>
        </p:nvSpPr>
        <p:spPr>
          <a:xfrm>
            <a:off x="624384" y="6008666"/>
            <a:ext cx="5543550" cy="279628"/>
          </a:xfrm>
        </p:spPr>
        <p:txBody>
          <a:bodyPr lIns="0" tIns="0" rIns="0" bIns="0">
            <a:noAutofit/>
          </a:bodyPr>
          <a:lstStyle>
            <a:lvl1pPr marL="0" indent="0">
              <a:buNone/>
              <a:defRPr>
                <a:solidFill>
                  <a:schemeClr val="bg1"/>
                </a:solidFill>
              </a:defRPr>
            </a:lvl1pPr>
          </a:lstStyle>
          <a:p>
            <a:pPr lvl="0"/>
            <a:r>
              <a:rPr lang="en-US"/>
              <a:t>Subtitle | Presenter name | Date</a:t>
            </a:r>
          </a:p>
        </p:txBody>
      </p:sp>
      <p:grpSp>
        <p:nvGrpSpPr>
          <p:cNvPr id="4" name="Group 3">
            <a:extLst>
              <a:ext uri="{FF2B5EF4-FFF2-40B4-BE49-F238E27FC236}">
                <a16:creationId xmlns:a16="http://schemas.microsoft.com/office/drawing/2014/main" id="{53443F61-D6B4-372E-5922-182F14CD3331}"/>
              </a:ext>
            </a:extLst>
          </p:cNvPr>
          <p:cNvGrpSpPr/>
          <p:nvPr userDrawn="1"/>
        </p:nvGrpSpPr>
        <p:grpSpPr>
          <a:xfrm>
            <a:off x="623392" y="692696"/>
            <a:ext cx="1881840" cy="1882394"/>
            <a:chOff x="623392" y="692696"/>
            <a:chExt cx="1881840" cy="1882394"/>
          </a:xfrm>
        </p:grpSpPr>
        <p:sp>
          <p:nvSpPr>
            <p:cNvPr id="7" name="Rectangle 6">
              <a:extLst>
                <a:ext uri="{FF2B5EF4-FFF2-40B4-BE49-F238E27FC236}">
                  <a16:creationId xmlns:a16="http://schemas.microsoft.com/office/drawing/2014/main" id="{8B1315D2-C3A0-E745-938F-542BFB9EA4A3}"/>
                </a:ext>
              </a:extLst>
            </p:cNvPr>
            <p:cNvSpPr/>
            <p:nvPr userDrawn="1"/>
          </p:nvSpPr>
          <p:spPr>
            <a:xfrm>
              <a:off x="623392" y="692696"/>
              <a:ext cx="1881840" cy="188239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786834B-21BF-48FF-9620-949E41B04F9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61326" y="1416091"/>
              <a:ext cx="1405972" cy="435603"/>
            </a:xfrm>
            <a:prstGeom prst="rect">
              <a:avLst/>
            </a:prstGeom>
          </p:spPr>
        </p:pic>
      </p:grpSp>
      <p:sp>
        <p:nvSpPr>
          <p:cNvPr id="6" name="Rectangle 5">
            <a:extLst>
              <a:ext uri="{FF2B5EF4-FFF2-40B4-BE49-F238E27FC236}">
                <a16:creationId xmlns:a16="http://schemas.microsoft.com/office/drawing/2014/main" id="{773654A8-31C9-502B-EFD9-B941EF0133E1}"/>
              </a:ext>
            </a:extLst>
          </p:cNvPr>
          <p:cNvSpPr/>
          <p:nvPr userDrawn="1"/>
        </p:nvSpPr>
        <p:spPr>
          <a:xfrm>
            <a:off x="7464152" y="0"/>
            <a:ext cx="4727848" cy="6858000"/>
          </a:xfrm>
          <a:prstGeom prst="rect">
            <a:avLst/>
          </a:prstGeom>
          <a:gradFill>
            <a:gsLst>
              <a:gs pos="5000">
                <a:schemeClr val="bg1">
                  <a:alpha val="75000"/>
                </a:schemeClr>
              </a:gs>
              <a:gs pos="39000">
                <a:schemeClr val="bg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0547924"/>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 BG">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037034-BA25-DC4D-9C07-2D3988809CB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376" y="6540024"/>
            <a:ext cx="1033910" cy="317976"/>
          </a:xfrm>
          <a:prstGeom prst="rect">
            <a:avLst/>
          </a:prstGeom>
        </p:spPr>
      </p:pic>
      <p:sp>
        <p:nvSpPr>
          <p:cNvPr id="5" name="Rectangle 4">
            <a:extLst>
              <a:ext uri="{FF2B5EF4-FFF2-40B4-BE49-F238E27FC236}">
                <a16:creationId xmlns:a16="http://schemas.microsoft.com/office/drawing/2014/main" id="{92F71A5C-224A-C44A-A4AE-2DB5E01B949C}"/>
              </a:ext>
            </a:extLst>
          </p:cNvPr>
          <p:cNvSpPr/>
          <p:nvPr userDrawn="1"/>
        </p:nvSpPr>
        <p:spPr>
          <a:xfrm>
            <a:off x="0" y="0"/>
            <a:ext cx="12192000" cy="6858000"/>
          </a:xfrm>
          <a:prstGeom prst="rect">
            <a:avLst/>
          </a:prstGeom>
          <a:solidFill>
            <a:srgbClr val="689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50CB67F-FB97-B340-89A3-862C72EE39FD}"/>
              </a:ext>
            </a:extLst>
          </p:cNvPr>
          <p:cNvSpPr/>
          <p:nvPr userDrawn="1"/>
        </p:nvSpPr>
        <p:spPr>
          <a:xfrm>
            <a:off x="11568608" y="6237311"/>
            <a:ext cx="300597" cy="300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rgbClr val="F8991D"/>
              </a:solidFill>
            </a:endParaRPr>
          </a:p>
        </p:txBody>
      </p:sp>
      <p:sp>
        <p:nvSpPr>
          <p:cNvPr id="8" name="TextBox 7">
            <a:extLst>
              <a:ext uri="{FF2B5EF4-FFF2-40B4-BE49-F238E27FC236}">
                <a16:creationId xmlns:a16="http://schemas.microsoft.com/office/drawing/2014/main" id="{00D3F7B9-96F0-1E44-8EF5-1F1AA5675B85}"/>
              </a:ext>
            </a:extLst>
          </p:cNvPr>
          <p:cNvSpPr txBox="1"/>
          <p:nvPr userDrawn="1"/>
        </p:nvSpPr>
        <p:spPr>
          <a:xfrm>
            <a:off x="11509164" y="6264498"/>
            <a:ext cx="419484" cy="246221"/>
          </a:xfrm>
          <a:prstGeom prst="rect">
            <a:avLst/>
          </a:prstGeom>
          <a:noFill/>
        </p:spPr>
        <p:txBody>
          <a:bodyPr wrap="square" rtlCol="0" anchor="ctr">
            <a:spAutoFit/>
          </a:bodyPr>
          <a:lstStyle/>
          <a:p>
            <a:pPr algn="ctr"/>
            <a:fld id="{B8B8AE52-2D76-4432-8929-BE1FCB92BBF3}" type="slidenum">
              <a:rPr lang="en-ZA" sz="1000" smtClean="0">
                <a:solidFill>
                  <a:schemeClr val="bg1"/>
                </a:solidFill>
                <a:latin typeface="Verdana" panose="020B0604030504040204" pitchFamily="34" charset="0"/>
                <a:ea typeface="Verdana" panose="020B0604030504040204" pitchFamily="34" charset="0"/>
              </a:rPr>
              <a:pPr algn="ctr"/>
              <a:t>‹Nr.›</a:t>
            </a:fld>
            <a:endParaRPr lang="en-ZA" sz="1100">
              <a:solidFill>
                <a:schemeClr val="bg1"/>
              </a:solidFill>
              <a:latin typeface="Verdana" panose="020B0604030504040204" pitchFamily="34" charset="0"/>
              <a:ea typeface="Verdana" panose="020B0604030504040204" pitchFamily="34" charset="0"/>
            </a:endParaRPr>
          </a:p>
        </p:txBody>
      </p:sp>
      <p:pic>
        <p:nvPicPr>
          <p:cNvPr id="11" name="Picture 5">
            <a:extLst>
              <a:ext uri="{FF2B5EF4-FFF2-40B4-BE49-F238E27FC236}">
                <a16:creationId xmlns:a16="http://schemas.microsoft.com/office/drawing/2014/main" id="{F4284419-89CE-BBB8-7D31-183D933D09E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795" y="6253465"/>
            <a:ext cx="1033910" cy="317976"/>
          </a:xfrm>
          <a:prstGeom prst="rect">
            <a:avLst/>
          </a:prstGeom>
        </p:spPr>
      </p:pic>
    </p:spTree>
    <p:extLst>
      <p:ext uri="{BB962C8B-B14F-4D97-AF65-F5344CB8AC3E}">
        <p14:creationId xmlns:p14="http://schemas.microsoft.com/office/powerpoint/2010/main" val="3618495650"/>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Blue BG">
    <p:bg>
      <p:bgRef idx="1001">
        <a:schemeClr val="bg1"/>
      </p:bgRef>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1FBBA08-9A4A-5711-5271-A09C713256BD}"/>
              </a:ext>
            </a:extLst>
          </p:cNvPr>
          <p:cNvPicPr>
            <a:picLocks noChangeAspect="1"/>
          </p:cNvPicPr>
          <p:nvPr userDrawn="1"/>
        </p:nvPicPr>
        <p:blipFill>
          <a:blip r:embed="rId2"/>
          <a:srcRect/>
          <a:stretch/>
        </p:blipFill>
        <p:spPr>
          <a:xfrm>
            <a:off x="0" y="0"/>
            <a:ext cx="12192000" cy="6858000"/>
          </a:xfrm>
          <a:prstGeom prst="rect">
            <a:avLst/>
          </a:prstGeom>
        </p:spPr>
      </p:pic>
      <p:sp>
        <p:nvSpPr>
          <p:cNvPr id="11" name="Rechteck 10">
            <a:extLst>
              <a:ext uri="{FF2B5EF4-FFF2-40B4-BE49-F238E27FC236}">
                <a16:creationId xmlns:a16="http://schemas.microsoft.com/office/drawing/2014/main" id="{0B327786-88EA-D43C-A5D7-BC982777F3D6}"/>
              </a:ext>
            </a:extLst>
          </p:cNvPr>
          <p:cNvSpPr/>
          <p:nvPr userDrawn="1"/>
        </p:nvSpPr>
        <p:spPr>
          <a:xfrm>
            <a:off x="0" y="5589240"/>
            <a:ext cx="12192000" cy="12687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tangle 6">
            <a:extLst>
              <a:ext uri="{FF2B5EF4-FFF2-40B4-BE49-F238E27FC236}">
                <a16:creationId xmlns:a16="http://schemas.microsoft.com/office/drawing/2014/main" id="{850CB67F-FB97-B340-89A3-862C72EE39FD}"/>
              </a:ext>
            </a:extLst>
          </p:cNvPr>
          <p:cNvSpPr/>
          <p:nvPr userDrawn="1"/>
        </p:nvSpPr>
        <p:spPr>
          <a:xfrm>
            <a:off x="11568608" y="6237311"/>
            <a:ext cx="300597" cy="300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rgbClr val="F8991D"/>
              </a:solidFill>
            </a:endParaRPr>
          </a:p>
        </p:txBody>
      </p:sp>
      <p:sp>
        <p:nvSpPr>
          <p:cNvPr id="8" name="TextBox 7">
            <a:extLst>
              <a:ext uri="{FF2B5EF4-FFF2-40B4-BE49-F238E27FC236}">
                <a16:creationId xmlns:a16="http://schemas.microsoft.com/office/drawing/2014/main" id="{00D3F7B9-96F0-1E44-8EF5-1F1AA5675B85}"/>
              </a:ext>
            </a:extLst>
          </p:cNvPr>
          <p:cNvSpPr txBox="1"/>
          <p:nvPr userDrawn="1"/>
        </p:nvSpPr>
        <p:spPr>
          <a:xfrm>
            <a:off x="11509164" y="6264498"/>
            <a:ext cx="419484" cy="246221"/>
          </a:xfrm>
          <a:prstGeom prst="rect">
            <a:avLst/>
          </a:prstGeom>
          <a:noFill/>
        </p:spPr>
        <p:txBody>
          <a:bodyPr wrap="square" rtlCol="0" anchor="ctr">
            <a:spAutoFit/>
          </a:bodyPr>
          <a:lstStyle/>
          <a:p>
            <a:pPr algn="ctr"/>
            <a:fld id="{B8B8AE52-2D76-4432-8929-BE1FCB92BBF3}" type="slidenum">
              <a:rPr lang="en-ZA" sz="1000" smtClean="0">
                <a:solidFill>
                  <a:schemeClr val="bg1"/>
                </a:solidFill>
                <a:latin typeface="Verdana" panose="020B0604030504040204" pitchFamily="34" charset="0"/>
                <a:ea typeface="Verdana" panose="020B0604030504040204" pitchFamily="34" charset="0"/>
              </a:rPr>
              <a:pPr algn="ctr"/>
              <a:t>‹Nr.›</a:t>
            </a:fld>
            <a:endParaRPr lang="en-ZA" sz="1100">
              <a:solidFill>
                <a:schemeClr val="bg1"/>
              </a:solidFill>
              <a:latin typeface="Verdana" panose="020B0604030504040204" pitchFamily="34" charset="0"/>
              <a:ea typeface="Verdana" panose="020B0604030504040204" pitchFamily="34" charset="0"/>
            </a:endParaRPr>
          </a:p>
        </p:txBody>
      </p:sp>
      <p:pic>
        <p:nvPicPr>
          <p:cNvPr id="6" name="Grafik 5" descr="Ein Bild, das Grafiken, Farbigkeit, Kreis, Screenshot enthält.&#10;&#10;Automatisch generierte Beschreibung">
            <a:hlinkClick r:id="rId3"/>
            <a:extLst>
              <a:ext uri="{FF2B5EF4-FFF2-40B4-BE49-F238E27FC236}">
                <a16:creationId xmlns:a16="http://schemas.microsoft.com/office/drawing/2014/main" id="{469AD1D3-8A7C-C56F-072F-2D2A7D8CB5CF}"/>
              </a:ext>
            </a:extLst>
          </p:cNvPr>
          <p:cNvPicPr>
            <a:picLocks noChangeAspect="1"/>
          </p:cNvPicPr>
          <p:nvPr userDrawn="1"/>
        </p:nvPicPr>
        <p:blipFill>
          <a:blip r:embed="rId4"/>
          <a:stretch>
            <a:fillRect/>
          </a:stretch>
        </p:blipFill>
        <p:spPr>
          <a:xfrm>
            <a:off x="10133988" y="6024423"/>
            <a:ext cx="576064" cy="576064"/>
          </a:xfrm>
          <a:prstGeom prst="rect">
            <a:avLst/>
          </a:prstGeom>
        </p:spPr>
      </p:pic>
      <p:pic>
        <p:nvPicPr>
          <p:cNvPr id="9" name="Grafik 8" descr="Ein Bild, das Logo, Grafiken, Symbol, Schrift enthält.&#10;&#10;Automatisch generierte Beschreibung">
            <a:hlinkClick r:id="rId5"/>
            <a:extLst>
              <a:ext uri="{FF2B5EF4-FFF2-40B4-BE49-F238E27FC236}">
                <a16:creationId xmlns:a16="http://schemas.microsoft.com/office/drawing/2014/main" id="{FC62A674-4054-87D6-AAB2-53AA5EA28E26}"/>
              </a:ext>
            </a:extLst>
          </p:cNvPr>
          <p:cNvPicPr>
            <a:picLocks noChangeAspect="1"/>
          </p:cNvPicPr>
          <p:nvPr userDrawn="1"/>
        </p:nvPicPr>
        <p:blipFill>
          <a:blip r:embed="rId6"/>
          <a:stretch>
            <a:fillRect/>
          </a:stretch>
        </p:blipFill>
        <p:spPr>
          <a:xfrm>
            <a:off x="10609348" y="5908023"/>
            <a:ext cx="808864" cy="808864"/>
          </a:xfrm>
          <a:prstGeom prst="rect">
            <a:avLst/>
          </a:prstGeom>
        </p:spPr>
      </p:pic>
      <p:pic>
        <p:nvPicPr>
          <p:cNvPr id="10" name="Grafik 9">
            <a:extLst>
              <a:ext uri="{FF2B5EF4-FFF2-40B4-BE49-F238E27FC236}">
                <a16:creationId xmlns:a16="http://schemas.microsoft.com/office/drawing/2014/main" id="{7F7B4242-01E9-EF68-C562-5DA1A1E01A40}"/>
              </a:ext>
            </a:extLst>
          </p:cNvPr>
          <p:cNvPicPr>
            <a:picLocks noChangeAspect="1"/>
          </p:cNvPicPr>
          <p:nvPr userDrawn="1"/>
        </p:nvPicPr>
        <p:blipFill>
          <a:blip r:embed="rId7"/>
          <a:stretch>
            <a:fillRect/>
          </a:stretch>
        </p:blipFill>
        <p:spPr>
          <a:xfrm>
            <a:off x="453601" y="5246846"/>
            <a:ext cx="1241454" cy="1241454"/>
          </a:xfrm>
          <a:prstGeom prst="rect">
            <a:avLst/>
          </a:prstGeom>
        </p:spPr>
      </p:pic>
    </p:spTree>
    <p:extLst>
      <p:ext uri="{BB962C8B-B14F-4D97-AF65-F5344CB8AC3E}">
        <p14:creationId xmlns:p14="http://schemas.microsoft.com/office/powerpoint/2010/main" val="2012274180"/>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Blue BG">
    <p:bg>
      <p:bgPr>
        <a:solidFill>
          <a:schemeClr val="accent6"/>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20FDF4-EEDB-E9EF-589E-53F3DA37874F}"/>
              </a:ext>
            </a:extLst>
          </p:cNvPr>
          <p:cNvSpPr/>
          <p:nvPr userDrawn="1"/>
        </p:nvSpPr>
        <p:spPr>
          <a:xfrm>
            <a:off x="-25749" y="5949279"/>
            <a:ext cx="1441229" cy="8980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50CB67F-FB97-B340-89A3-862C72EE39FD}"/>
              </a:ext>
            </a:extLst>
          </p:cNvPr>
          <p:cNvSpPr/>
          <p:nvPr userDrawn="1"/>
        </p:nvSpPr>
        <p:spPr>
          <a:xfrm>
            <a:off x="11568608" y="6237311"/>
            <a:ext cx="300597" cy="300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rgbClr val="F8991D"/>
              </a:solidFill>
            </a:endParaRPr>
          </a:p>
        </p:txBody>
      </p:sp>
      <p:sp>
        <p:nvSpPr>
          <p:cNvPr id="8" name="TextBox 7">
            <a:extLst>
              <a:ext uri="{FF2B5EF4-FFF2-40B4-BE49-F238E27FC236}">
                <a16:creationId xmlns:a16="http://schemas.microsoft.com/office/drawing/2014/main" id="{00D3F7B9-96F0-1E44-8EF5-1F1AA5675B85}"/>
              </a:ext>
            </a:extLst>
          </p:cNvPr>
          <p:cNvSpPr txBox="1"/>
          <p:nvPr userDrawn="1"/>
        </p:nvSpPr>
        <p:spPr>
          <a:xfrm>
            <a:off x="11509164" y="6264498"/>
            <a:ext cx="419484" cy="246221"/>
          </a:xfrm>
          <a:prstGeom prst="rect">
            <a:avLst/>
          </a:prstGeom>
          <a:noFill/>
        </p:spPr>
        <p:txBody>
          <a:bodyPr wrap="square" rtlCol="0" anchor="ctr">
            <a:spAutoFit/>
          </a:bodyPr>
          <a:lstStyle/>
          <a:p>
            <a:pPr algn="ctr"/>
            <a:fld id="{B8B8AE52-2D76-4432-8929-BE1FCB92BBF3}" type="slidenum">
              <a:rPr lang="en-ZA" sz="1000" smtClean="0">
                <a:solidFill>
                  <a:schemeClr val="bg1"/>
                </a:solidFill>
                <a:latin typeface="Verdana" panose="020B0604030504040204" pitchFamily="34" charset="0"/>
                <a:ea typeface="Verdana" panose="020B0604030504040204" pitchFamily="34" charset="0"/>
              </a:rPr>
              <a:pPr algn="ctr"/>
              <a:t>‹Nr.›</a:t>
            </a:fld>
            <a:endParaRPr lang="en-ZA" sz="1100">
              <a:solidFill>
                <a:schemeClr val="bg1"/>
              </a:solidFill>
              <a:latin typeface="Verdana" panose="020B0604030504040204" pitchFamily="34" charset="0"/>
              <a:ea typeface="Verdana" panose="020B0604030504040204" pitchFamily="34" charset="0"/>
            </a:endParaRPr>
          </a:p>
        </p:txBody>
      </p:sp>
      <p:pic>
        <p:nvPicPr>
          <p:cNvPr id="12" name="Picture 5">
            <a:extLst>
              <a:ext uri="{FF2B5EF4-FFF2-40B4-BE49-F238E27FC236}">
                <a16:creationId xmlns:a16="http://schemas.microsoft.com/office/drawing/2014/main" id="{CD63A7F1-C7A1-2C5E-DA34-402A9A7F8CE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795" y="6253465"/>
            <a:ext cx="1033910" cy="317976"/>
          </a:xfrm>
          <a:prstGeom prst="rect">
            <a:avLst/>
          </a:prstGeom>
        </p:spPr>
      </p:pic>
    </p:spTree>
    <p:extLst>
      <p:ext uri="{BB962C8B-B14F-4D97-AF65-F5344CB8AC3E}">
        <p14:creationId xmlns:p14="http://schemas.microsoft.com/office/powerpoint/2010/main" val="1819518691"/>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Blue BG">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B76CBF-95B4-234A-91A3-A1E243451ED6}"/>
              </a:ext>
            </a:extLst>
          </p:cNvPr>
          <p:cNvSpPr/>
          <p:nvPr userDrawn="1"/>
        </p:nvSpPr>
        <p:spPr>
          <a:xfrm>
            <a:off x="0" y="0"/>
            <a:ext cx="12192000"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bg1"/>
              </a:solidFill>
            </a:endParaRPr>
          </a:p>
        </p:txBody>
      </p:sp>
      <p:sp>
        <p:nvSpPr>
          <p:cNvPr id="7" name="Rectangle 6">
            <a:extLst>
              <a:ext uri="{FF2B5EF4-FFF2-40B4-BE49-F238E27FC236}">
                <a16:creationId xmlns:a16="http://schemas.microsoft.com/office/drawing/2014/main" id="{850CB67F-FB97-B340-89A3-862C72EE39FD}"/>
              </a:ext>
            </a:extLst>
          </p:cNvPr>
          <p:cNvSpPr/>
          <p:nvPr userDrawn="1"/>
        </p:nvSpPr>
        <p:spPr>
          <a:xfrm>
            <a:off x="11568608" y="6237311"/>
            <a:ext cx="300597" cy="300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rgbClr val="F8991D"/>
              </a:solidFill>
            </a:endParaRPr>
          </a:p>
        </p:txBody>
      </p:sp>
      <p:sp>
        <p:nvSpPr>
          <p:cNvPr id="8" name="TextBox 7">
            <a:extLst>
              <a:ext uri="{FF2B5EF4-FFF2-40B4-BE49-F238E27FC236}">
                <a16:creationId xmlns:a16="http://schemas.microsoft.com/office/drawing/2014/main" id="{00D3F7B9-96F0-1E44-8EF5-1F1AA5675B85}"/>
              </a:ext>
            </a:extLst>
          </p:cNvPr>
          <p:cNvSpPr txBox="1"/>
          <p:nvPr userDrawn="1"/>
        </p:nvSpPr>
        <p:spPr>
          <a:xfrm>
            <a:off x="11509164" y="6264498"/>
            <a:ext cx="419484" cy="246221"/>
          </a:xfrm>
          <a:prstGeom prst="rect">
            <a:avLst/>
          </a:prstGeom>
          <a:noFill/>
        </p:spPr>
        <p:txBody>
          <a:bodyPr wrap="square" rtlCol="0" anchor="ctr">
            <a:spAutoFit/>
          </a:bodyPr>
          <a:lstStyle/>
          <a:p>
            <a:pPr algn="ctr"/>
            <a:fld id="{B8B8AE52-2D76-4432-8929-BE1FCB92BBF3}" type="slidenum">
              <a:rPr lang="en-ZA" sz="1000" smtClean="0">
                <a:solidFill>
                  <a:schemeClr val="bg1"/>
                </a:solidFill>
                <a:latin typeface="Verdana" panose="020B0604030504040204" pitchFamily="34" charset="0"/>
                <a:ea typeface="Verdana" panose="020B0604030504040204" pitchFamily="34" charset="0"/>
              </a:rPr>
              <a:pPr algn="ctr"/>
              <a:t>‹Nr.›</a:t>
            </a:fld>
            <a:endParaRPr lang="en-ZA" sz="1100">
              <a:solidFill>
                <a:schemeClr val="bg1"/>
              </a:solidFill>
              <a:latin typeface="Verdana" panose="020B0604030504040204" pitchFamily="34" charset="0"/>
              <a:ea typeface="Verdana" panose="020B0604030504040204" pitchFamily="34" charset="0"/>
            </a:endParaRPr>
          </a:p>
        </p:txBody>
      </p:sp>
      <p:sp>
        <p:nvSpPr>
          <p:cNvPr id="10" name="Rectangle 9">
            <a:extLst>
              <a:ext uri="{FF2B5EF4-FFF2-40B4-BE49-F238E27FC236}">
                <a16:creationId xmlns:a16="http://schemas.microsoft.com/office/drawing/2014/main" id="{30A24621-DA3D-9D77-89AA-82851907DA3C}"/>
              </a:ext>
            </a:extLst>
          </p:cNvPr>
          <p:cNvSpPr/>
          <p:nvPr userDrawn="1"/>
        </p:nvSpPr>
        <p:spPr>
          <a:xfrm>
            <a:off x="839416" y="407838"/>
            <a:ext cx="3312368" cy="2691830"/>
          </a:xfrm>
          <a:prstGeom prst="rect">
            <a:avLst/>
          </a:prstGeom>
          <a:noFill/>
          <a:ln w="952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8A81CAB-D2CA-1604-0B69-64F18FB6CF6F}"/>
              </a:ext>
            </a:extLst>
          </p:cNvPr>
          <p:cNvSpPr/>
          <p:nvPr userDrawn="1"/>
        </p:nvSpPr>
        <p:spPr>
          <a:xfrm>
            <a:off x="4385503" y="407838"/>
            <a:ext cx="3312368" cy="2691830"/>
          </a:xfrm>
          <a:prstGeom prst="rect">
            <a:avLst/>
          </a:prstGeom>
          <a:noFill/>
          <a:ln w="952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920659E-67D8-82BA-45B0-EC4FE7697279}"/>
              </a:ext>
            </a:extLst>
          </p:cNvPr>
          <p:cNvSpPr/>
          <p:nvPr userDrawn="1"/>
        </p:nvSpPr>
        <p:spPr>
          <a:xfrm>
            <a:off x="7931590" y="407838"/>
            <a:ext cx="3312368" cy="2691830"/>
          </a:xfrm>
          <a:prstGeom prst="rect">
            <a:avLst/>
          </a:prstGeom>
          <a:noFill/>
          <a:ln w="952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0D32086-3ACE-410B-41D0-C4C4D085FC84}"/>
              </a:ext>
            </a:extLst>
          </p:cNvPr>
          <p:cNvSpPr/>
          <p:nvPr userDrawn="1"/>
        </p:nvSpPr>
        <p:spPr>
          <a:xfrm>
            <a:off x="839416" y="3329458"/>
            <a:ext cx="3312368" cy="2691830"/>
          </a:xfrm>
          <a:prstGeom prst="rect">
            <a:avLst/>
          </a:prstGeom>
          <a:noFill/>
          <a:ln w="952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B7F5595-E159-4E02-F627-6760988E20DE}"/>
              </a:ext>
            </a:extLst>
          </p:cNvPr>
          <p:cNvSpPr/>
          <p:nvPr userDrawn="1"/>
        </p:nvSpPr>
        <p:spPr>
          <a:xfrm>
            <a:off x="4385503" y="3329458"/>
            <a:ext cx="3312368" cy="2691830"/>
          </a:xfrm>
          <a:prstGeom prst="rect">
            <a:avLst/>
          </a:prstGeom>
          <a:noFill/>
          <a:ln w="952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C279380-EAD4-177B-82D6-793D7E8CAB4D}"/>
              </a:ext>
            </a:extLst>
          </p:cNvPr>
          <p:cNvSpPr/>
          <p:nvPr userDrawn="1"/>
        </p:nvSpPr>
        <p:spPr>
          <a:xfrm>
            <a:off x="7931590" y="3329458"/>
            <a:ext cx="3312368" cy="2691830"/>
          </a:xfrm>
          <a:prstGeom prst="rect">
            <a:avLst/>
          </a:prstGeom>
          <a:noFill/>
          <a:ln w="952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D4A01050-7C55-9285-CC45-A4F586D46A91}"/>
              </a:ext>
            </a:extLst>
          </p:cNvPr>
          <p:cNvSpPr>
            <a:spLocks noGrp="1"/>
          </p:cNvSpPr>
          <p:nvPr>
            <p:ph type="body" sz="quarter" idx="10"/>
          </p:nvPr>
        </p:nvSpPr>
        <p:spPr>
          <a:xfrm>
            <a:off x="1780586" y="692696"/>
            <a:ext cx="1727200" cy="608013"/>
          </a:xfrm>
        </p:spPr>
        <p:txBody>
          <a:bodyPr anchor="ctr">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34" name="Text Placeholder 2">
            <a:extLst>
              <a:ext uri="{FF2B5EF4-FFF2-40B4-BE49-F238E27FC236}">
                <a16:creationId xmlns:a16="http://schemas.microsoft.com/office/drawing/2014/main" id="{7A85A0BE-663E-158D-F3EE-4F00BD504C25}"/>
              </a:ext>
            </a:extLst>
          </p:cNvPr>
          <p:cNvSpPr>
            <a:spLocks noGrp="1"/>
          </p:cNvSpPr>
          <p:nvPr>
            <p:ph type="body" sz="quarter" idx="11"/>
          </p:nvPr>
        </p:nvSpPr>
        <p:spPr>
          <a:xfrm>
            <a:off x="5376912" y="692696"/>
            <a:ext cx="1727200" cy="608013"/>
          </a:xfrm>
        </p:spPr>
        <p:txBody>
          <a:bodyPr anchor="ctr">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35" name="Text Placeholder 2">
            <a:extLst>
              <a:ext uri="{FF2B5EF4-FFF2-40B4-BE49-F238E27FC236}">
                <a16:creationId xmlns:a16="http://schemas.microsoft.com/office/drawing/2014/main" id="{9B72338A-E04F-9346-AADA-0DE85AD35272}"/>
              </a:ext>
            </a:extLst>
          </p:cNvPr>
          <p:cNvSpPr>
            <a:spLocks noGrp="1"/>
          </p:cNvSpPr>
          <p:nvPr>
            <p:ph type="body" sz="quarter" idx="12"/>
          </p:nvPr>
        </p:nvSpPr>
        <p:spPr>
          <a:xfrm>
            <a:off x="8899601" y="692696"/>
            <a:ext cx="1727200" cy="608013"/>
          </a:xfrm>
        </p:spPr>
        <p:txBody>
          <a:bodyPr anchor="ctr">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36" name="Text Placeholder 2">
            <a:extLst>
              <a:ext uri="{FF2B5EF4-FFF2-40B4-BE49-F238E27FC236}">
                <a16:creationId xmlns:a16="http://schemas.microsoft.com/office/drawing/2014/main" id="{E04D3B6C-2EB9-3CA7-BB7A-0B258C1D57D5}"/>
              </a:ext>
            </a:extLst>
          </p:cNvPr>
          <p:cNvSpPr>
            <a:spLocks noGrp="1"/>
          </p:cNvSpPr>
          <p:nvPr>
            <p:ph type="body" sz="quarter" idx="13"/>
          </p:nvPr>
        </p:nvSpPr>
        <p:spPr>
          <a:xfrm>
            <a:off x="1780586" y="3600787"/>
            <a:ext cx="1727200" cy="608013"/>
          </a:xfrm>
        </p:spPr>
        <p:txBody>
          <a:bodyPr anchor="ctr">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37" name="Text Placeholder 2">
            <a:extLst>
              <a:ext uri="{FF2B5EF4-FFF2-40B4-BE49-F238E27FC236}">
                <a16:creationId xmlns:a16="http://schemas.microsoft.com/office/drawing/2014/main" id="{D7DAB836-60B3-6A24-CA62-6174ADE5A816}"/>
              </a:ext>
            </a:extLst>
          </p:cNvPr>
          <p:cNvSpPr>
            <a:spLocks noGrp="1"/>
          </p:cNvSpPr>
          <p:nvPr>
            <p:ph type="body" sz="quarter" idx="14"/>
          </p:nvPr>
        </p:nvSpPr>
        <p:spPr>
          <a:xfrm>
            <a:off x="5376912" y="3600787"/>
            <a:ext cx="1727200" cy="608013"/>
          </a:xfrm>
        </p:spPr>
        <p:txBody>
          <a:bodyPr anchor="ctr">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38" name="Text Placeholder 2">
            <a:extLst>
              <a:ext uri="{FF2B5EF4-FFF2-40B4-BE49-F238E27FC236}">
                <a16:creationId xmlns:a16="http://schemas.microsoft.com/office/drawing/2014/main" id="{D536199B-F697-2EC2-7656-2C3F44643DD1}"/>
              </a:ext>
            </a:extLst>
          </p:cNvPr>
          <p:cNvSpPr>
            <a:spLocks noGrp="1"/>
          </p:cNvSpPr>
          <p:nvPr>
            <p:ph type="body" sz="quarter" idx="15"/>
          </p:nvPr>
        </p:nvSpPr>
        <p:spPr>
          <a:xfrm>
            <a:off x="8899601" y="3600787"/>
            <a:ext cx="1727200" cy="608013"/>
          </a:xfrm>
        </p:spPr>
        <p:txBody>
          <a:bodyPr anchor="ctr">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39" name="Text Placeholder 2">
            <a:extLst>
              <a:ext uri="{FF2B5EF4-FFF2-40B4-BE49-F238E27FC236}">
                <a16:creationId xmlns:a16="http://schemas.microsoft.com/office/drawing/2014/main" id="{1977627C-A550-9DE1-F04A-EA7D48FBEF08}"/>
              </a:ext>
            </a:extLst>
          </p:cNvPr>
          <p:cNvSpPr>
            <a:spLocks noGrp="1"/>
          </p:cNvSpPr>
          <p:nvPr>
            <p:ph type="body" sz="quarter" idx="16"/>
          </p:nvPr>
        </p:nvSpPr>
        <p:spPr>
          <a:xfrm>
            <a:off x="1165988" y="1577116"/>
            <a:ext cx="2697763" cy="1303591"/>
          </a:xfrm>
        </p:spPr>
        <p:txBody>
          <a:bodyPr anchor="t">
            <a:noAutofit/>
          </a:bodyPr>
          <a:lstStyle>
            <a:lvl1pPr marL="0" indent="0">
              <a:buNone/>
              <a:defRPr sz="12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40" name="Text Placeholder 2">
            <a:extLst>
              <a:ext uri="{FF2B5EF4-FFF2-40B4-BE49-F238E27FC236}">
                <a16:creationId xmlns:a16="http://schemas.microsoft.com/office/drawing/2014/main" id="{81CED6C6-B504-C707-C0BA-98E0A3AFC7E4}"/>
              </a:ext>
            </a:extLst>
          </p:cNvPr>
          <p:cNvSpPr>
            <a:spLocks noGrp="1"/>
          </p:cNvSpPr>
          <p:nvPr>
            <p:ph type="body" sz="quarter" idx="17"/>
          </p:nvPr>
        </p:nvSpPr>
        <p:spPr>
          <a:xfrm>
            <a:off x="4703667" y="1577116"/>
            <a:ext cx="2697763" cy="1303591"/>
          </a:xfrm>
        </p:spPr>
        <p:txBody>
          <a:bodyPr anchor="t">
            <a:noAutofit/>
          </a:bodyPr>
          <a:lstStyle>
            <a:lvl1pPr marL="0" indent="0">
              <a:buNone/>
              <a:defRPr sz="12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41" name="Text Placeholder 2">
            <a:extLst>
              <a:ext uri="{FF2B5EF4-FFF2-40B4-BE49-F238E27FC236}">
                <a16:creationId xmlns:a16="http://schemas.microsoft.com/office/drawing/2014/main" id="{CE44910C-8DCA-14E3-BB3C-A78F064FE033}"/>
              </a:ext>
            </a:extLst>
          </p:cNvPr>
          <p:cNvSpPr>
            <a:spLocks noGrp="1"/>
          </p:cNvSpPr>
          <p:nvPr>
            <p:ph type="body" sz="quarter" idx="18"/>
          </p:nvPr>
        </p:nvSpPr>
        <p:spPr>
          <a:xfrm>
            <a:off x="8226356" y="1577116"/>
            <a:ext cx="2697763" cy="1303591"/>
          </a:xfrm>
        </p:spPr>
        <p:txBody>
          <a:bodyPr anchor="t">
            <a:noAutofit/>
          </a:bodyPr>
          <a:lstStyle>
            <a:lvl1pPr marL="0" indent="0">
              <a:buNone/>
              <a:defRPr sz="12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42" name="Text Placeholder 2">
            <a:extLst>
              <a:ext uri="{FF2B5EF4-FFF2-40B4-BE49-F238E27FC236}">
                <a16:creationId xmlns:a16="http://schemas.microsoft.com/office/drawing/2014/main" id="{59E71994-62CD-634B-D996-8E6DB0133E26}"/>
              </a:ext>
            </a:extLst>
          </p:cNvPr>
          <p:cNvSpPr>
            <a:spLocks noGrp="1"/>
          </p:cNvSpPr>
          <p:nvPr>
            <p:ph type="body" sz="quarter" idx="19"/>
          </p:nvPr>
        </p:nvSpPr>
        <p:spPr>
          <a:xfrm>
            <a:off x="1165988" y="4500198"/>
            <a:ext cx="2697763" cy="1303591"/>
          </a:xfrm>
        </p:spPr>
        <p:txBody>
          <a:bodyPr anchor="t">
            <a:noAutofit/>
          </a:bodyPr>
          <a:lstStyle>
            <a:lvl1pPr marL="0" indent="0">
              <a:buNone/>
              <a:defRPr sz="12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43" name="Text Placeholder 2">
            <a:extLst>
              <a:ext uri="{FF2B5EF4-FFF2-40B4-BE49-F238E27FC236}">
                <a16:creationId xmlns:a16="http://schemas.microsoft.com/office/drawing/2014/main" id="{B1F82656-7027-129E-AB9D-9DB9D2A2E1B0}"/>
              </a:ext>
            </a:extLst>
          </p:cNvPr>
          <p:cNvSpPr>
            <a:spLocks noGrp="1"/>
          </p:cNvSpPr>
          <p:nvPr>
            <p:ph type="body" sz="quarter" idx="20"/>
          </p:nvPr>
        </p:nvSpPr>
        <p:spPr>
          <a:xfrm>
            <a:off x="4703667" y="4500198"/>
            <a:ext cx="2697763" cy="1303591"/>
          </a:xfrm>
        </p:spPr>
        <p:txBody>
          <a:bodyPr anchor="t">
            <a:noAutofit/>
          </a:bodyPr>
          <a:lstStyle>
            <a:lvl1pPr marL="0" indent="0">
              <a:buNone/>
              <a:defRPr sz="12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44" name="Text Placeholder 2">
            <a:extLst>
              <a:ext uri="{FF2B5EF4-FFF2-40B4-BE49-F238E27FC236}">
                <a16:creationId xmlns:a16="http://schemas.microsoft.com/office/drawing/2014/main" id="{72D2CB85-003C-BAA6-D9A8-1408CD9546C1}"/>
              </a:ext>
            </a:extLst>
          </p:cNvPr>
          <p:cNvSpPr>
            <a:spLocks noGrp="1"/>
          </p:cNvSpPr>
          <p:nvPr>
            <p:ph type="body" sz="quarter" idx="21"/>
          </p:nvPr>
        </p:nvSpPr>
        <p:spPr>
          <a:xfrm>
            <a:off x="8226356" y="4500198"/>
            <a:ext cx="2697763" cy="1303591"/>
          </a:xfrm>
        </p:spPr>
        <p:txBody>
          <a:bodyPr anchor="t">
            <a:noAutofit/>
          </a:bodyPr>
          <a:lstStyle>
            <a:lvl1pPr marL="0" indent="0">
              <a:buNone/>
              <a:defRPr sz="12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4" name="Picture Placeholder 3">
            <a:extLst>
              <a:ext uri="{FF2B5EF4-FFF2-40B4-BE49-F238E27FC236}">
                <a16:creationId xmlns:a16="http://schemas.microsoft.com/office/drawing/2014/main" id="{EBEA1A40-BB0F-74C3-C595-53C7789BFE4C}"/>
              </a:ext>
            </a:extLst>
          </p:cNvPr>
          <p:cNvSpPr>
            <a:spLocks noGrp="1"/>
          </p:cNvSpPr>
          <p:nvPr>
            <p:ph type="pic" sz="quarter" idx="22" hasCustomPrompt="1"/>
          </p:nvPr>
        </p:nvSpPr>
        <p:spPr>
          <a:xfrm>
            <a:off x="1165225" y="692150"/>
            <a:ext cx="608013" cy="608013"/>
          </a:xfrm>
        </p:spPr>
        <p:txBody>
          <a:bodyPr anchor="ctr">
            <a:normAutofit/>
          </a:bodyPr>
          <a:lstStyle>
            <a:lvl1pPr marL="0" indent="0" algn="ctr">
              <a:buFontTx/>
              <a:buNone/>
              <a:defRPr sz="1000">
                <a:solidFill>
                  <a:schemeClr val="bg1"/>
                </a:solidFill>
              </a:defRPr>
            </a:lvl1pPr>
          </a:lstStyle>
          <a:p>
            <a:r>
              <a:rPr lang="en-GB" sz="1000"/>
              <a:t>Icon here</a:t>
            </a:r>
            <a:endParaRPr lang="en-GB"/>
          </a:p>
        </p:txBody>
      </p:sp>
      <p:sp>
        <p:nvSpPr>
          <p:cNvPr id="32" name="Picture Placeholder 3">
            <a:extLst>
              <a:ext uri="{FF2B5EF4-FFF2-40B4-BE49-F238E27FC236}">
                <a16:creationId xmlns:a16="http://schemas.microsoft.com/office/drawing/2014/main" id="{87029C08-12CB-D668-E1EA-BDF0E83FD923}"/>
              </a:ext>
            </a:extLst>
          </p:cNvPr>
          <p:cNvSpPr>
            <a:spLocks noGrp="1"/>
          </p:cNvSpPr>
          <p:nvPr>
            <p:ph type="pic" sz="quarter" idx="23" hasCustomPrompt="1"/>
          </p:nvPr>
        </p:nvSpPr>
        <p:spPr>
          <a:xfrm>
            <a:off x="4751705" y="692150"/>
            <a:ext cx="608013" cy="608013"/>
          </a:xfrm>
        </p:spPr>
        <p:txBody>
          <a:bodyPr anchor="ctr">
            <a:normAutofit/>
          </a:bodyPr>
          <a:lstStyle>
            <a:lvl1pPr marL="0" indent="0" algn="ctr">
              <a:buFontTx/>
              <a:buNone/>
              <a:defRPr sz="1000">
                <a:solidFill>
                  <a:schemeClr val="bg1"/>
                </a:solidFill>
              </a:defRPr>
            </a:lvl1pPr>
          </a:lstStyle>
          <a:p>
            <a:r>
              <a:rPr lang="en-GB" sz="1000"/>
              <a:t>Icon here</a:t>
            </a:r>
            <a:endParaRPr lang="en-GB"/>
          </a:p>
        </p:txBody>
      </p:sp>
      <p:sp>
        <p:nvSpPr>
          <p:cNvPr id="33" name="Picture Placeholder 3">
            <a:extLst>
              <a:ext uri="{FF2B5EF4-FFF2-40B4-BE49-F238E27FC236}">
                <a16:creationId xmlns:a16="http://schemas.microsoft.com/office/drawing/2014/main" id="{AF20DD27-DE80-912F-C41E-A5A6380084A3}"/>
              </a:ext>
            </a:extLst>
          </p:cNvPr>
          <p:cNvSpPr>
            <a:spLocks noGrp="1"/>
          </p:cNvSpPr>
          <p:nvPr>
            <p:ph type="pic" sz="quarter" idx="24" hasCustomPrompt="1"/>
          </p:nvPr>
        </p:nvSpPr>
        <p:spPr>
          <a:xfrm>
            <a:off x="8267065" y="692150"/>
            <a:ext cx="608013" cy="608013"/>
          </a:xfrm>
        </p:spPr>
        <p:txBody>
          <a:bodyPr anchor="ctr">
            <a:normAutofit/>
          </a:bodyPr>
          <a:lstStyle>
            <a:lvl1pPr marL="0" indent="0" algn="ctr">
              <a:buFontTx/>
              <a:buNone/>
              <a:defRPr sz="1000">
                <a:solidFill>
                  <a:schemeClr val="bg1"/>
                </a:solidFill>
              </a:defRPr>
            </a:lvl1pPr>
          </a:lstStyle>
          <a:p>
            <a:r>
              <a:rPr lang="en-GB" sz="1000"/>
              <a:t>Icon here</a:t>
            </a:r>
            <a:endParaRPr lang="en-GB"/>
          </a:p>
        </p:txBody>
      </p:sp>
      <p:sp>
        <p:nvSpPr>
          <p:cNvPr id="45" name="Picture Placeholder 3">
            <a:extLst>
              <a:ext uri="{FF2B5EF4-FFF2-40B4-BE49-F238E27FC236}">
                <a16:creationId xmlns:a16="http://schemas.microsoft.com/office/drawing/2014/main" id="{F541DA26-AF5C-0E9B-E510-81DFDC0EAE8A}"/>
              </a:ext>
            </a:extLst>
          </p:cNvPr>
          <p:cNvSpPr>
            <a:spLocks noGrp="1"/>
          </p:cNvSpPr>
          <p:nvPr>
            <p:ph type="pic" sz="quarter" idx="25" hasCustomPrompt="1"/>
          </p:nvPr>
        </p:nvSpPr>
        <p:spPr>
          <a:xfrm>
            <a:off x="1165225" y="3608070"/>
            <a:ext cx="608013" cy="608013"/>
          </a:xfrm>
        </p:spPr>
        <p:txBody>
          <a:bodyPr anchor="ctr">
            <a:normAutofit/>
          </a:bodyPr>
          <a:lstStyle>
            <a:lvl1pPr marL="0" indent="0" algn="ctr">
              <a:buFontTx/>
              <a:buNone/>
              <a:defRPr sz="1000">
                <a:solidFill>
                  <a:schemeClr val="bg1"/>
                </a:solidFill>
              </a:defRPr>
            </a:lvl1pPr>
          </a:lstStyle>
          <a:p>
            <a:r>
              <a:rPr lang="en-GB" sz="1000"/>
              <a:t>Icon here</a:t>
            </a:r>
            <a:endParaRPr lang="en-GB"/>
          </a:p>
        </p:txBody>
      </p:sp>
      <p:sp>
        <p:nvSpPr>
          <p:cNvPr id="46" name="Picture Placeholder 3">
            <a:extLst>
              <a:ext uri="{FF2B5EF4-FFF2-40B4-BE49-F238E27FC236}">
                <a16:creationId xmlns:a16="http://schemas.microsoft.com/office/drawing/2014/main" id="{779EEC97-34E3-4572-31BF-B537EB1B1D53}"/>
              </a:ext>
            </a:extLst>
          </p:cNvPr>
          <p:cNvSpPr>
            <a:spLocks noGrp="1"/>
          </p:cNvSpPr>
          <p:nvPr>
            <p:ph type="pic" sz="quarter" idx="26" hasCustomPrompt="1"/>
          </p:nvPr>
        </p:nvSpPr>
        <p:spPr>
          <a:xfrm>
            <a:off x="4751705" y="3608070"/>
            <a:ext cx="608013" cy="608013"/>
          </a:xfrm>
        </p:spPr>
        <p:txBody>
          <a:bodyPr anchor="ctr">
            <a:normAutofit/>
          </a:bodyPr>
          <a:lstStyle>
            <a:lvl1pPr marL="0" indent="0" algn="ctr">
              <a:buFontTx/>
              <a:buNone/>
              <a:defRPr sz="1000">
                <a:solidFill>
                  <a:schemeClr val="bg1"/>
                </a:solidFill>
              </a:defRPr>
            </a:lvl1pPr>
          </a:lstStyle>
          <a:p>
            <a:r>
              <a:rPr lang="en-GB" sz="1000"/>
              <a:t>Icon here</a:t>
            </a:r>
            <a:endParaRPr lang="en-GB"/>
          </a:p>
        </p:txBody>
      </p:sp>
      <p:sp>
        <p:nvSpPr>
          <p:cNvPr id="47" name="Picture Placeholder 3">
            <a:extLst>
              <a:ext uri="{FF2B5EF4-FFF2-40B4-BE49-F238E27FC236}">
                <a16:creationId xmlns:a16="http://schemas.microsoft.com/office/drawing/2014/main" id="{161E20A0-582C-9E7E-5CDA-FC259F50EB9F}"/>
              </a:ext>
            </a:extLst>
          </p:cNvPr>
          <p:cNvSpPr>
            <a:spLocks noGrp="1"/>
          </p:cNvSpPr>
          <p:nvPr>
            <p:ph type="pic" sz="quarter" idx="27" hasCustomPrompt="1"/>
          </p:nvPr>
        </p:nvSpPr>
        <p:spPr>
          <a:xfrm>
            <a:off x="8267065" y="3608070"/>
            <a:ext cx="608013" cy="608013"/>
          </a:xfrm>
        </p:spPr>
        <p:txBody>
          <a:bodyPr anchor="ctr">
            <a:normAutofit/>
          </a:bodyPr>
          <a:lstStyle>
            <a:lvl1pPr marL="0" indent="0" algn="ctr">
              <a:buFontTx/>
              <a:buNone/>
              <a:defRPr sz="1000">
                <a:solidFill>
                  <a:schemeClr val="bg1"/>
                </a:solidFill>
              </a:defRPr>
            </a:lvl1pPr>
          </a:lstStyle>
          <a:p>
            <a:r>
              <a:rPr lang="en-GB" sz="1000"/>
              <a:t>Icon here</a:t>
            </a:r>
            <a:endParaRPr lang="en-GB"/>
          </a:p>
        </p:txBody>
      </p:sp>
      <p:pic>
        <p:nvPicPr>
          <p:cNvPr id="13" name="Picture 5">
            <a:extLst>
              <a:ext uri="{FF2B5EF4-FFF2-40B4-BE49-F238E27FC236}">
                <a16:creationId xmlns:a16="http://schemas.microsoft.com/office/drawing/2014/main" id="{9D5BEB8C-CB61-3162-29B7-2DD8CFBF1A7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795" y="6253465"/>
            <a:ext cx="1033910" cy="317976"/>
          </a:xfrm>
          <a:prstGeom prst="rect">
            <a:avLst/>
          </a:prstGeom>
        </p:spPr>
      </p:pic>
    </p:spTree>
    <p:extLst>
      <p:ext uri="{BB962C8B-B14F-4D97-AF65-F5344CB8AC3E}">
        <p14:creationId xmlns:p14="http://schemas.microsoft.com/office/powerpoint/2010/main" val="397043983"/>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Blue BG">
    <p:bg>
      <p:bgRef idx="1001">
        <a:schemeClr val="bg1"/>
      </p:bgRef>
    </p:bg>
    <p:spTree>
      <p:nvGrpSpPr>
        <p:cNvPr id="1" name=""/>
        <p:cNvGrpSpPr/>
        <p:nvPr/>
      </p:nvGrpSpPr>
      <p:grpSpPr>
        <a:xfrm>
          <a:off x="0" y="0"/>
          <a:ext cx="0" cy="0"/>
          <a:chOff x="0" y="0"/>
          <a:chExt cx="0" cy="0"/>
        </a:xfrm>
      </p:grpSpPr>
      <p:sp>
        <p:nvSpPr>
          <p:cNvPr id="53" name="Picture Placeholder 3">
            <a:extLst>
              <a:ext uri="{FF2B5EF4-FFF2-40B4-BE49-F238E27FC236}">
                <a16:creationId xmlns:a16="http://schemas.microsoft.com/office/drawing/2014/main" id="{AEC53C44-01AC-F049-61BF-16B924BBBB88}"/>
              </a:ext>
            </a:extLst>
          </p:cNvPr>
          <p:cNvSpPr>
            <a:spLocks noGrp="1"/>
          </p:cNvSpPr>
          <p:nvPr>
            <p:ph type="pic" sz="quarter" idx="11" hasCustomPrompt="1"/>
          </p:nvPr>
        </p:nvSpPr>
        <p:spPr>
          <a:xfrm>
            <a:off x="4311469" y="1628775"/>
            <a:ext cx="3557587" cy="2232273"/>
          </a:xfrm>
        </p:spPr>
        <p:txBody>
          <a:bodyPr anchor="ctr"/>
          <a:lstStyle>
            <a:lvl1pPr marL="0" indent="0" algn="ctr">
              <a:buNone/>
              <a:defRPr/>
            </a:lvl1pPr>
          </a:lstStyle>
          <a:p>
            <a:r>
              <a:rPr lang="en-GB"/>
              <a:t>Add image here</a:t>
            </a:r>
          </a:p>
        </p:txBody>
      </p:sp>
      <p:sp>
        <p:nvSpPr>
          <p:cNvPr id="54" name="Picture Placeholder 3">
            <a:extLst>
              <a:ext uri="{FF2B5EF4-FFF2-40B4-BE49-F238E27FC236}">
                <a16:creationId xmlns:a16="http://schemas.microsoft.com/office/drawing/2014/main" id="{B04C75DE-EDB4-065D-0BFD-2BC3017178C8}"/>
              </a:ext>
            </a:extLst>
          </p:cNvPr>
          <p:cNvSpPr>
            <a:spLocks noGrp="1"/>
          </p:cNvSpPr>
          <p:nvPr>
            <p:ph type="pic" sz="quarter" idx="12" hasCustomPrompt="1"/>
          </p:nvPr>
        </p:nvSpPr>
        <p:spPr>
          <a:xfrm>
            <a:off x="8029029" y="1628775"/>
            <a:ext cx="3557587" cy="2232273"/>
          </a:xfrm>
        </p:spPr>
        <p:txBody>
          <a:bodyPr anchor="ctr"/>
          <a:lstStyle>
            <a:lvl1pPr marL="0" indent="0" algn="ctr">
              <a:buNone/>
              <a:defRPr/>
            </a:lvl1pPr>
          </a:lstStyle>
          <a:p>
            <a:r>
              <a:rPr lang="en-GB"/>
              <a:t>Add image here</a:t>
            </a:r>
          </a:p>
        </p:txBody>
      </p:sp>
      <p:sp>
        <p:nvSpPr>
          <p:cNvPr id="4" name="Picture Placeholder 3">
            <a:extLst>
              <a:ext uri="{FF2B5EF4-FFF2-40B4-BE49-F238E27FC236}">
                <a16:creationId xmlns:a16="http://schemas.microsoft.com/office/drawing/2014/main" id="{355B00D0-29C9-61A5-CECF-4F8FB401971E}"/>
              </a:ext>
            </a:extLst>
          </p:cNvPr>
          <p:cNvSpPr>
            <a:spLocks noGrp="1"/>
          </p:cNvSpPr>
          <p:nvPr>
            <p:ph type="pic" sz="quarter" idx="10" hasCustomPrompt="1"/>
          </p:nvPr>
        </p:nvSpPr>
        <p:spPr>
          <a:xfrm>
            <a:off x="623888" y="1628775"/>
            <a:ext cx="3557587" cy="2232273"/>
          </a:xfrm>
        </p:spPr>
        <p:txBody>
          <a:bodyPr anchor="ctr"/>
          <a:lstStyle>
            <a:lvl1pPr marL="0" indent="0" algn="ctr">
              <a:buNone/>
              <a:defRPr/>
            </a:lvl1pPr>
          </a:lstStyle>
          <a:p>
            <a:r>
              <a:rPr lang="en-GB"/>
              <a:t>Add image here</a:t>
            </a:r>
          </a:p>
        </p:txBody>
      </p:sp>
      <p:grpSp>
        <p:nvGrpSpPr>
          <p:cNvPr id="46" name="Group 45">
            <a:extLst>
              <a:ext uri="{FF2B5EF4-FFF2-40B4-BE49-F238E27FC236}">
                <a16:creationId xmlns:a16="http://schemas.microsoft.com/office/drawing/2014/main" id="{74342347-4CAA-9650-478D-809C3B4E4B52}"/>
              </a:ext>
            </a:extLst>
          </p:cNvPr>
          <p:cNvGrpSpPr/>
          <p:nvPr userDrawn="1"/>
        </p:nvGrpSpPr>
        <p:grpSpPr>
          <a:xfrm>
            <a:off x="623888" y="1628800"/>
            <a:ext cx="10955673" cy="4177691"/>
            <a:chOff x="767408" y="1628800"/>
            <a:chExt cx="11239776" cy="4177691"/>
          </a:xfrm>
        </p:grpSpPr>
        <p:sp>
          <p:nvSpPr>
            <p:cNvPr id="47" name="Rectangle 46">
              <a:extLst>
                <a:ext uri="{FF2B5EF4-FFF2-40B4-BE49-F238E27FC236}">
                  <a16:creationId xmlns:a16="http://schemas.microsoft.com/office/drawing/2014/main" id="{23DEC044-319A-F03C-70C3-EBAD565D4D66}"/>
                </a:ext>
              </a:extLst>
            </p:cNvPr>
            <p:cNvSpPr/>
            <p:nvPr/>
          </p:nvSpPr>
          <p:spPr>
            <a:xfrm>
              <a:off x="767408" y="1628800"/>
              <a:ext cx="3649595" cy="4177691"/>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C311C620-5D40-0D54-CE4A-94A428763595}"/>
                </a:ext>
              </a:extLst>
            </p:cNvPr>
            <p:cNvSpPr/>
            <p:nvPr/>
          </p:nvSpPr>
          <p:spPr>
            <a:xfrm>
              <a:off x="4563553" y="1628800"/>
              <a:ext cx="3649595" cy="4177691"/>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A5FDCD1E-63DE-8E3D-7B5F-60A31E9BC6D4}"/>
                </a:ext>
              </a:extLst>
            </p:cNvPr>
            <p:cNvSpPr/>
            <p:nvPr/>
          </p:nvSpPr>
          <p:spPr>
            <a:xfrm>
              <a:off x="8357589" y="1628800"/>
              <a:ext cx="3649595" cy="4177691"/>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11">
            <a:extLst>
              <a:ext uri="{FF2B5EF4-FFF2-40B4-BE49-F238E27FC236}">
                <a16:creationId xmlns:a16="http://schemas.microsoft.com/office/drawing/2014/main" id="{5CCD841A-6CAC-BB34-B6F8-42AAF4890A09}"/>
              </a:ext>
            </a:extLst>
          </p:cNvPr>
          <p:cNvSpPr>
            <a:spLocks noGrp="1"/>
          </p:cNvSpPr>
          <p:nvPr>
            <p:ph type="body" sz="quarter" idx="13"/>
          </p:nvPr>
        </p:nvSpPr>
        <p:spPr>
          <a:xfrm>
            <a:off x="623888" y="4008438"/>
            <a:ext cx="3557587" cy="1652587"/>
          </a:xfrm>
        </p:spPr>
        <p:txBody>
          <a:bodyPr/>
          <a:lstStyle>
            <a:lvl1pPr marL="0" indent="0" algn="ctr">
              <a:buNone/>
              <a:defRPr sz="16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de-DE"/>
              <a:t>Mastertextformat bearbeiten</a:t>
            </a:r>
          </a:p>
          <a:p>
            <a:pPr lvl="1"/>
            <a:r>
              <a:rPr lang="de-DE"/>
              <a:t>Zweite Ebene</a:t>
            </a:r>
          </a:p>
        </p:txBody>
      </p:sp>
      <p:sp>
        <p:nvSpPr>
          <p:cNvPr id="56" name="Text Placeholder 11">
            <a:extLst>
              <a:ext uri="{FF2B5EF4-FFF2-40B4-BE49-F238E27FC236}">
                <a16:creationId xmlns:a16="http://schemas.microsoft.com/office/drawing/2014/main" id="{5B327807-0F69-801E-9A13-905030614E51}"/>
              </a:ext>
            </a:extLst>
          </p:cNvPr>
          <p:cNvSpPr>
            <a:spLocks noGrp="1"/>
          </p:cNvSpPr>
          <p:nvPr>
            <p:ph type="body" sz="quarter" idx="14"/>
          </p:nvPr>
        </p:nvSpPr>
        <p:spPr>
          <a:xfrm>
            <a:off x="4326459" y="4008438"/>
            <a:ext cx="3557587" cy="1652587"/>
          </a:xfrm>
        </p:spPr>
        <p:txBody>
          <a:bodyPr/>
          <a:lstStyle>
            <a:lvl1pPr marL="0" indent="0" algn="ctr">
              <a:buNone/>
              <a:defRPr sz="16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de-DE"/>
              <a:t>Mastertextformat bearbeiten</a:t>
            </a:r>
          </a:p>
          <a:p>
            <a:pPr lvl="1"/>
            <a:r>
              <a:rPr lang="de-DE"/>
              <a:t>Zweite Ebene</a:t>
            </a:r>
          </a:p>
        </p:txBody>
      </p:sp>
      <p:sp>
        <p:nvSpPr>
          <p:cNvPr id="57" name="Text Placeholder 11">
            <a:extLst>
              <a:ext uri="{FF2B5EF4-FFF2-40B4-BE49-F238E27FC236}">
                <a16:creationId xmlns:a16="http://schemas.microsoft.com/office/drawing/2014/main" id="{14B7D20A-3FF2-FAF6-498A-707B318F434B}"/>
              </a:ext>
            </a:extLst>
          </p:cNvPr>
          <p:cNvSpPr>
            <a:spLocks noGrp="1"/>
          </p:cNvSpPr>
          <p:nvPr>
            <p:ph type="body" sz="quarter" idx="15"/>
          </p:nvPr>
        </p:nvSpPr>
        <p:spPr>
          <a:xfrm>
            <a:off x="8014039" y="4008438"/>
            <a:ext cx="3557587" cy="1652587"/>
          </a:xfrm>
        </p:spPr>
        <p:txBody>
          <a:bodyPr/>
          <a:lstStyle>
            <a:lvl1pPr marL="0" indent="0" algn="ctr">
              <a:buNone/>
              <a:defRPr sz="16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de-DE"/>
              <a:t>Mastertextformat bearbeiten</a:t>
            </a:r>
          </a:p>
          <a:p>
            <a:pPr lvl="1"/>
            <a:r>
              <a:rPr lang="de-DE"/>
              <a:t>Zweite Ebene</a:t>
            </a:r>
          </a:p>
        </p:txBody>
      </p:sp>
      <p:sp>
        <p:nvSpPr>
          <p:cNvPr id="58" name="Title 1">
            <a:extLst>
              <a:ext uri="{FF2B5EF4-FFF2-40B4-BE49-F238E27FC236}">
                <a16:creationId xmlns:a16="http://schemas.microsoft.com/office/drawing/2014/main" id="{88FBD74F-5A45-65F6-9FDB-12AD8439D0C6}"/>
              </a:ext>
            </a:extLst>
          </p:cNvPr>
          <p:cNvSpPr>
            <a:spLocks noGrp="1"/>
          </p:cNvSpPr>
          <p:nvPr>
            <p:ph type="title"/>
          </p:nvPr>
        </p:nvSpPr>
        <p:spPr>
          <a:xfrm>
            <a:off x="623888" y="476672"/>
            <a:ext cx="10872787" cy="669196"/>
          </a:xfrm>
        </p:spPr>
        <p:txBody>
          <a:bodyPr>
            <a:normAutofit/>
          </a:bodyPr>
          <a:lstStyle>
            <a:lvl1pPr algn="ctr">
              <a:defRPr sz="2400">
                <a:solidFill>
                  <a:schemeClr val="accent1"/>
                </a:solidFill>
              </a:defRPr>
            </a:lvl1pPr>
          </a:lstStyle>
          <a:p>
            <a:r>
              <a:rPr lang="de-DE" noProof="0"/>
              <a:t>Mastertitelformat bearbeiten</a:t>
            </a:r>
            <a:endParaRPr lang="en-US" noProof="0"/>
          </a:p>
        </p:txBody>
      </p:sp>
    </p:spTree>
    <p:extLst>
      <p:ext uri="{BB962C8B-B14F-4D97-AF65-F5344CB8AC3E}">
        <p14:creationId xmlns:p14="http://schemas.microsoft.com/office/powerpoint/2010/main" val="2708121774"/>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Blue BG">
    <p:bg>
      <p:bgRef idx="1001">
        <a:schemeClr val="bg1"/>
      </p:bgRef>
    </p:bg>
    <p:spTree>
      <p:nvGrpSpPr>
        <p:cNvPr id="1" name=""/>
        <p:cNvGrpSpPr/>
        <p:nvPr/>
      </p:nvGrpSpPr>
      <p:grpSpPr>
        <a:xfrm>
          <a:off x="0" y="0"/>
          <a:ext cx="0" cy="0"/>
          <a:chOff x="0" y="0"/>
          <a:chExt cx="0" cy="0"/>
        </a:xfrm>
      </p:grpSpPr>
      <p:sp>
        <p:nvSpPr>
          <p:cNvPr id="58" name="Title 1">
            <a:extLst>
              <a:ext uri="{FF2B5EF4-FFF2-40B4-BE49-F238E27FC236}">
                <a16:creationId xmlns:a16="http://schemas.microsoft.com/office/drawing/2014/main" id="{88FBD74F-5A45-65F6-9FDB-12AD8439D0C6}"/>
              </a:ext>
            </a:extLst>
          </p:cNvPr>
          <p:cNvSpPr>
            <a:spLocks noGrp="1"/>
          </p:cNvSpPr>
          <p:nvPr>
            <p:ph type="title"/>
          </p:nvPr>
        </p:nvSpPr>
        <p:spPr>
          <a:xfrm>
            <a:off x="623888" y="476672"/>
            <a:ext cx="10872787" cy="669196"/>
          </a:xfrm>
        </p:spPr>
        <p:txBody>
          <a:bodyPr>
            <a:normAutofit/>
          </a:bodyPr>
          <a:lstStyle>
            <a:lvl1pPr algn="ctr">
              <a:defRPr sz="2400">
                <a:solidFill>
                  <a:schemeClr val="accent1"/>
                </a:solidFill>
              </a:defRPr>
            </a:lvl1pPr>
          </a:lstStyle>
          <a:p>
            <a:r>
              <a:rPr lang="de-DE" noProof="0"/>
              <a:t>Mastertitelformat bearbeiten</a:t>
            </a:r>
            <a:endParaRPr lang="en-US" noProof="0"/>
          </a:p>
        </p:txBody>
      </p:sp>
      <p:grpSp>
        <p:nvGrpSpPr>
          <p:cNvPr id="13" name="Group 12">
            <a:extLst>
              <a:ext uri="{FF2B5EF4-FFF2-40B4-BE49-F238E27FC236}">
                <a16:creationId xmlns:a16="http://schemas.microsoft.com/office/drawing/2014/main" id="{B1A2174D-6AEA-60A5-4FDA-DA25A4E2C42C}"/>
              </a:ext>
            </a:extLst>
          </p:cNvPr>
          <p:cNvGrpSpPr/>
          <p:nvPr userDrawn="1"/>
        </p:nvGrpSpPr>
        <p:grpSpPr>
          <a:xfrm>
            <a:off x="754040" y="1497520"/>
            <a:ext cx="10609902" cy="4451760"/>
            <a:chOff x="754040" y="1497520"/>
            <a:chExt cx="10609902" cy="4451760"/>
          </a:xfrm>
        </p:grpSpPr>
        <p:grpSp>
          <p:nvGrpSpPr>
            <p:cNvPr id="20" name="Group 19">
              <a:extLst>
                <a:ext uri="{FF2B5EF4-FFF2-40B4-BE49-F238E27FC236}">
                  <a16:creationId xmlns:a16="http://schemas.microsoft.com/office/drawing/2014/main" id="{26D5C26C-144F-0D1B-2430-B8BA1E5AFD9A}"/>
                </a:ext>
              </a:extLst>
            </p:cNvPr>
            <p:cNvGrpSpPr/>
            <p:nvPr/>
          </p:nvGrpSpPr>
          <p:grpSpPr>
            <a:xfrm>
              <a:off x="4079776" y="1497520"/>
              <a:ext cx="3816424" cy="4451760"/>
              <a:chOff x="4079776" y="1430091"/>
              <a:chExt cx="3816424" cy="4666792"/>
            </a:xfrm>
          </p:grpSpPr>
          <p:cxnSp>
            <p:nvCxnSpPr>
              <p:cNvPr id="24" name="Straight Connector 23">
                <a:extLst>
                  <a:ext uri="{FF2B5EF4-FFF2-40B4-BE49-F238E27FC236}">
                    <a16:creationId xmlns:a16="http://schemas.microsoft.com/office/drawing/2014/main" id="{07B0EB63-556F-1BFB-228C-D7F9BFFEEEC8}"/>
                  </a:ext>
                </a:extLst>
              </p:cNvPr>
              <p:cNvCxnSpPr>
                <a:cxnSpLocks/>
              </p:cNvCxnSpPr>
              <p:nvPr/>
            </p:nvCxnSpPr>
            <p:spPr>
              <a:xfrm>
                <a:off x="4079776" y="1430091"/>
                <a:ext cx="0" cy="4666792"/>
              </a:xfrm>
              <a:prstGeom prst="line">
                <a:avLst/>
              </a:prstGeom>
              <a:ln>
                <a:solidFill>
                  <a:srgbClr val="67A0C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FC389D7-2AEE-B1C4-2EEA-FBB51B16043C}"/>
                  </a:ext>
                </a:extLst>
              </p:cNvPr>
              <p:cNvCxnSpPr>
                <a:cxnSpLocks/>
              </p:cNvCxnSpPr>
              <p:nvPr/>
            </p:nvCxnSpPr>
            <p:spPr>
              <a:xfrm>
                <a:off x="7896200" y="1430091"/>
                <a:ext cx="0" cy="4666792"/>
              </a:xfrm>
              <a:prstGeom prst="line">
                <a:avLst/>
              </a:prstGeom>
              <a:ln>
                <a:solidFill>
                  <a:srgbClr val="67A0C3"/>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EBA8A7F9-E6CA-B4B3-1887-2BE09908CC75}"/>
                </a:ext>
              </a:extLst>
            </p:cNvPr>
            <p:cNvCxnSpPr>
              <a:cxnSpLocks/>
            </p:cNvCxnSpPr>
            <p:nvPr/>
          </p:nvCxnSpPr>
          <p:spPr>
            <a:xfrm>
              <a:off x="754040" y="3699164"/>
              <a:ext cx="2840113"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ED84F0C-AC32-E4AE-B6EF-556AEEB17F01}"/>
                </a:ext>
              </a:extLst>
            </p:cNvPr>
            <p:cNvCxnSpPr>
              <a:cxnSpLocks/>
            </p:cNvCxnSpPr>
            <p:nvPr/>
          </p:nvCxnSpPr>
          <p:spPr>
            <a:xfrm>
              <a:off x="4428458" y="3699164"/>
              <a:ext cx="3124124"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BB16971-4DDB-63D5-F742-8AA340BF951D}"/>
                </a:ext>
              </a:extLst>
            </p:cNvPr>
            <p:cNvCxnSpPr>
              <a:cxnSpLocks/>
            </p:cNvCxnSpPr>
            <p:nvPr/>
          </p:nvCxnSpPr>
          <p:spPr>
            <a:xfrm>
              <a:off x="8239818" y="3699164"/>
              <a:ext cx="3124124"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32" name="Text Placeholder 11">
            <a:extLst>
              <a:ext uri="{FF2B5EF4-FFF2-40B4-BE49-F238E27FC236}">
                <a16:creationId xmlns:a16="http://schemas.microsoft.com/office/drawing/2014/main" id="{25EBBBC7-71D2-ADBA-87F3-DB4E723EB3D5}"/>
              </a:ext>
            </a:extLst>
          </p:cNvPr>
          <p:cNvSpPr>
            <a:spLocks noGrp="1"/>
          </p:cNvSpPr>
          <p:nvPr>
            <p:ph type="body" sz="quarter" idx="13"/>
          </p:nvPr>
        </p:nvSpPr>
        <p:spPr>
          <a:xfrm>
            <a:off x="650159" y="2272151"/>
            <a:ext cx="3283998" cy="1217364"/>
          </a:xfrm>
        </p:spPr>
        <p:txBody>
          <a:bodyPr/>
          <a:lstStyle>
            <a:lvl1pPr marL="0" indent="0" algn="ctr">
              <a:buNone/>
              <a:defRPr sz="16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de-DE"/>
              <a:t>Mastertextformat bearbeiten</a:t>
            </a:r>
          </a:p>
          <a:p>
            <a:pPr lvl="1"/>
            <a:r>
              <a:rPr lang="de-DE"/>
              <a:t>Zweite Ebene</a:t>
            </a:r>
          </a:p>
        </p:txBody>
      </p:sp>
      <p:sp>
        <p:nvSpPr>
          <p:cNvPr id="33" name="Text Placeholder 11">
            <a:extLst>
              <a:ext uri="{FF2B5EF4-FFF2-40B4-BE49-F238E27FC236}">
                <a16:creationId xmlns:a16="http://schemas.microsoft.com/office/drawing/2014/main" id="{3692A2A1-4616-EFA4-4189-940866FB47F4}"/>
              </a:ext>
            </a:extLst>
          </p:cNvPr>
          <p:cNvSpPr>
            <a:spLocks noGrp="1"/>
          </p:cNvSpPr>
          <p:nvPr>
            <p:ph type="body" sz="quarter" idx="14"/>
          </p:nvPr>
        </p:nvSpPr>
        <p:spPr>
          <a:xfrm>
            <a:off x="4277778" y="2272151"/>
            <a:ext cx="3429618" cy="1217364"/>
          </a:xfrm>
        </p:spPr>
        <p:txBody>
          <a:bodyPr/>
          <a:lstStyle>
            <a:lvl1pPr marL="0" indent="0" algn="ctr">
              <a:buNone/>
              <a:defRPr sz="16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de-DE"/>
              <a:t>Mastertextformat bearbeiten</a:t>
            </a:r>
          </a:p>
          <a:p>
            <a:pPr lvl="1"/>
            <a:r>
              <a:rPr lang="de-DE"/>
              <a:t>Zweite Ebene</a:t>
            </a:r>
          </a:p>
        </p:txBody>
      </p:sp>
      <p:sp>
        <p:nvSpPr>
          <p:cNvPr id="34" name="Text Placeholder 11">
            <a:extLst>
              <a:ext uri="{FF2B5EF4-FFF2-40B4-BE49-F238E27FC236}">
                <a16:creationId xmlns:a16="http://schemas.microsoft.com/office/drawing/2014/main" id="{66D4CF74-4682-28BC-E87D-74DCBBBBAB97}"/>
              </a:ext>
            </a:extLst>
          </p:cNvPr>
          <p:cNvSpPr>
            <a:spLocks noGrp="1"/>
          </p:cNvSpPr>
          <p:nvPr>
            <p:ph type="body" sz="quarter" idx="15"/>
          </p:nvPr>
        </p:nvSpPr>
        <p:spPr>
          <a:xfrm>
            <a:off x="8070289" y="2272151"/>
            <a:ext cx="3429618" cy="1217364"/>
          </a:xfrm>
        </p:spPr>
        <p:txBody>
          <a:bodyPr/>
          <a:lstStyle>
            <a:lvl1pPr marL="0" indent="0" algn="ctr">
              <a:buNone/>
              <a:defRPr sz="16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de-DE"/>
              <a:t>Mastertextformat bearbeiten</a:t>
            </a:r>
          </a:p>
          <a:p>
            <a:pPr lvl="1"/>
            <a:r>
              <a:rPr lang="de-DE"/>
              <a:t>Zweite Ebene</a:t>
            </a:r>
          </a:p>
        </p:txBody>
      </p:sp>
      <p:sp>
        <p:nvSpPr>
          <p:cNvPr id="35" name="Text Placeholder 11">
            <a:extLst>
              <a:ext uri="{FF2B5EF4-FFF2-40B4-BE49-F238E27FC236}">
                <a16:creationId xmlns:a16="http://schemas.microsoft.com/office/drawing/2014/main" id="{B7E3999B-7172-5377-A16C-52F7268FCB9E}"/>
              </a:ext>
            </a:extLst>
          </p:cNvPr>
          <p:cNvSpPr>
            <a:spLocks noGrp="1"/>
          </p:cNvSpPr>
          <p:nvPr>
            <p:ph type="body" sz="quarter" idx="16"/>
          </p:nvPr>
        </p:nvSpPr>
        <p:spPr>
          <a:xfrm>
            <a:off x="650159" y="4730538"/>
            <a:ext cx="3283998" cy="1217364"/>
          </a:xfrm>
        </p:spPr>
        <p:txBody>
          <a:bodyPr/>
          <a:lstStyle>
            <a:lvl1pPr marL="0" indent="0" algn="ctr">
              <a:buNone/>
              <a:defRPr sz="16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de-DE"/>
              <a:t>Mastertextformat bearbeiten</a:t>
            </a:r>
          </a:p>
          <a:p>
            <a:pPr lvl="1"/>
            <a:r>
              <a:rPr lang="de-DE"/>
              <a:t>Zweite Ebene</a:t>
            </a:r>
          </a:p>
        </p:txBody>
      </p:sp>
      <p:sp>
        <p:nvSpPr>
          <p:cNvPr id="36" name="Text Placeholder 11">
            <a:extLst>
              <a:ext uri="{FF2B5EF4-FFF2-40B4-BE49-F238E27FC236}">
                <a16:creationId xmlns:a16="http://schemas.microsoft.com/office/drawing/2014/main" id="{7B5C376E-0886-A0C7-3F52-1741BFC2E16E}"/>
              </a:ext>
            </a:extLst>
          </p:cNvPr>
          <p:cNvSpPr>
            <a:spLocks noGrp="1"/>
          </p:cNvSpPr>
          <p:nvPr>
            <p:ph type="body" sz="quarter" idx="17"/>
          </p:nvPr>
        </p:nvSpPr>
        <p:spPr>
          <a:xfrm>
            <a:off x="4277778" y="4730538"/>
            <a:ext cx="3429618" cy="1217364"/>
          </a:xfrm>
        </p:spPr>
        <p:txBody>
          <a:bodyPr/>
          <a:lstStyle>
            <a:lvl1pPr marL="0" indent="0" algn="ctr">
              <a:buNone/>
              <a:defRPr sz="16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de-DE"/>
              <a:t>Mastertextformat bearbeiten</a:t>
            </a:r>
          </a:p>
          <a:p>
            <a:pPr lvl="1"/>
            <a:r>
              <a:rPr lang="de-DE"/>
              <a:t>Zweite Ebene</a:t>
            </a:r>
          </a:p>
        </p:txBody>
      </p:sp>
      <p:sp>
        <p:nvSpPr>
          <p:cNvPr id="37" name="Text Placeholder 11">
            <a:extLst>
              <a:ext uri="{FF2B5EF4-FFF2-40B4-BE49-F238E27FC236}">
                <a16:creationId xmlns:a16="http://schemas.microsoft.com/office/drawing/2014/main" id="{60E65680-9E16-C470-534F-95DAED545FE4}"/>
              </a:ext>
            </a:extLst>
          </p:cNvPr>
          <p:cNvSpPr>
            <a:spLocks noGrp="1"/>
          </p:cNvSpPr>
          <p:nvPr>
            <p:ph type="body" sz="quarter" idx="18"/>
          </p:nvPr>
        </p:nvSpPr>
        <p:spPr>
          <a:xfrm>
            <a:off x="8070289" y="4730538"/>
            <a:ext cx="3429618" cy="1217364"/>
          </a:xfrm>
        </p:spPr>
        <p:txBody>
          <a:bodyPr/>
          <a:lstStyle>
            <a:lvl1pPr marL="0" indent="0" algn="ctr">
              <a:buNone/>
              <a:defRPr sz="16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de-DE"/>
              <a:t>Mastertextformat bearbeiten</a:t>
            </a:r>
          </a:p>
          <a:p>
            <a:pPr lvl="1"/>
            <a:r>
              <a:rPr lang="de-DE"/>
              <a:t>Zweite Ebene</a:t>
            </a:r>
          </a:p>
        </p:txBody>
      </p:sp>
      <p:sp>
        <p:nvSpPr>
          <p:cNvPr id="38" name="Picture Placeholder 3">
            <a:extLst>
              <a:ext uri="{FF2B5EF4-FFF2-40B4-BE49-F238E27FC236}">
                <a16:creationId xmlns:a16="http://schemas.microsoft.com/office/drawing/2014/main" id="{A5A74390-2EA6-7C4E-CB8B-7EC33DD39A42}"/>
              </a:ext>
            </a:extLst>
          </p:cNvPr>
          <p:cNvSpPr>
            <a:spLocks noGrp="1"/>
          </p:cNvSpPr>
          <p:nvPr>
            <p:ph type="pic" sz="quarter" idx="22" hasCustomPrompt="1"/>
          </p:nvPr>
        </p:nvSpPr>
        <p:spPr>
          <a:xfrm>
            <a:off x="1870089" y="1440813"/>
            <a:ext cx="608013" cy="608013"/>
          </a:xfrm>
        </p:spPr>
        <p:txBody>
          <a:bodyPr anchor="ctr">
            <a:normAutofit/>
          </a:bodyPr>
          <a:lstStyle>
            <a:lvl1pPr marL="0" indent="0" algn="ctr">
              <a:buFontTx/>
              <a:buNone/>
              <a:defRPr sz="1000">
                <a:solidFill>
                  <a:schemeClr val="accent1"/>
                </a:solidFill>
              </a:defRPr>
            </a:lvl1pPr>
          </a:lstStyle>
          <a:p>
            <a:r>
              <a:rPr lang="en-GB" sz="1000"/>
              <a:t>Icon here</a:t>
            </a:r>
            <a:endParaRPr lang="en-GB"/>
          </a:p>
        </p:txBody>
      </p:sp>
      <p:sp>
        <p:nvSpPr>
          <p:cNvPr id="39" name="Picture Placeholder 3">
            <a:extLst>
              <a:ext uri="{FF2B5EF4-FFF2-40B4-BE49-F238E27FC236}">
                <a16:creationId xmlns:a16="http://schemas.microsoft.com/office/drawing/2014/main" id="{7F80B8BB-7851-0D6A-F39D-5C76C0580666}"/>
              </a:ext>
            </a:extLst>
          </p:cNvPr>
          <p:cNvSpPr>
            <a:spLocks noGrp="1"/>
          </p:cNvSpPr>
          <p:nvPr>
            <p:ph type="pic" sz="quarter" idx="23" hasCustomPrompt="1"/>
          </p:nvPr>
        </p:nvSpPr>
        <p:spPr>
          <a:xfrm>
            <a:off x="5558169" y="1440813"/>
            <a:ext cx="608013" cy="608013"/>
          </a:xfrm>
        </p:spPr>
        <p:txBody>
          <a:bodyPr anchor="ctr">
            <a:normAutofit/>
          </a:bodyPr>
          <a:lstStyle>
            <a:lvl1pPr marL="0" indent="0" algn="ctr">
              <a:buFontTx/>
              <a:buNone/>
              <a:defRPr sz="1000">
                <a:solidFill>
                  <a:schemeClr val="accent1"/>
                </a:solidFill>
              </a:defRPr>
            </a:lvl1pPr>
          </a:lstStyle>
          <a:p>
            <a:r>
              <a:rPr lang="en-GB" sz="1000"/>
              <a:t>Icon here</a:t>
            </a:r>
            <a:endParaRPr lang="en-GB"/>
          </a:p>
        </p:txBody>
      </p:sp>
      <p:sp>
        <p:nvSpPr>
          <p:cNvPr id="40" name="Picture Placeholder 3">
            <a:extLst>
              <a:ext uri="{FF2B5EF4-FFF2-40B4-BE49-F238E27FC236}">
                <a16:creationId xmlns:a16="http://schemas.microsoft.com/office/drawing/2014/main" id="{E5301DC8-FFEC-313F-B03A-9F6C237EB767}"/>
              </a:ext>
            </a:extLst>
          </p:cNvPr>
          <p:cNvSpPr>
            <a:spLocks noGrp="1"/>
          </p:cNvSpPr>
          <p:nvPr>
            <p:ph type="pic" sz="quarter" idx="24" hasCustomPrompt="1"/>
          </p:nvPr>
        </p:nvSpPr>
        <p:spPr>
          <a:xfrm>
            <a:off x="9408809" y="1440813"/>
            <a:ext cx="608013" cy="608013"/>
          </a:xfrm>
        </p:spPr>
        <p:txBody>
          <a:bodyPr anchor="ctr">
            <a:normAutofit/>
          </a:bodyPr>
          <a:lstStyle>
            <a:lvl1pPr marL="0" indent="0" algn="ctr">
              <a:buFontTx/>
              <a:buNone/>
              <a:defRPr sz="1000">
                <a:solidFill>
                  <a:schemeClr val="accent1"/>
                </a:solidFill>
              </a:defRPr>
            </a:lvl1pPr>
          </a:lstStyle>
          <a:p>
            <a:r>
              <a:rPr lang="en-GB" sz="1000"/>
              <a:t>Icon here</a:t>
            </a:r>
            <a:endParaRPr lang="en-GB"/>
          </a:p>
        </p:txBody>
      </p:sp>
      <p:sp>
        <p:nvSpPr>
          <p:cNvPr id="41" name="Picture Placeholder 3">
            <a:extLst>
              <a:ext uri="{FF2B5EF4-FFF2-40B4-BE49-F238E27FC236}">
                <a16:creationId xmlns:a16="http://schemas.microsoft.com/office/drawing/2014/main" id="{8A928A3F-81F4-8D1E-B51D-879457D99D40}"/>
              </a:ext>
            </a:extLst>
          </p:cNvPr>
          <p:cNvSpPr>
            <a:spLocks noGrp="1"/>
          </p:cNvSpPr>
          <p:nvPr>
            <p:ph type="pic" sz="quarter" idx="25" hasCustomPrompt="1"/>
          </p:nvPr>
        </p:nvSpPr>
        <p:spPr>
          <a:xfrm>
            <a:off x="1870089" y="3919853"/>
            <a:ext cx="608013" cy="608013"/>
          </a:xfrm>
        </p:spPr>
        <p:txBody>
          <a:bodyPr anchor="ctr">
            <a:normAutofit/>
          </a:bodyPr>
          <a:lstStyle>
            <a:lvl1pPr marL="0" indent="0" algn="ctr">
              <a:buFontTx/>
              <a:buNone/>
              <a:defRPr sz="1000">
                <a:solidFill>
                  <a:schemeClr val="accent1"/>
                </a:solidFill>
              </a:defRPr>
            </a:lvl1pPr>
          </a:lstStyle>
          <a:p>
            <a:r>
              <a:rPr lang="en-GB" sz="1000"/>
              <a:t>Icon here</a:t>
            </a:r>
            <a:endParaRPr lang="en-GB"/>
          </a:p>
        </p:txBody>
      </p:sp>
      <p:sp>
        <p:nvSpPr>
          <p:cNvPr id="42" name="Picture Placeholder 3">
            <a:extLst>
              <a:ext uri="{FF2B5EF4-FFF2-40B4-BE49-F238E27FC236}">
                <a16:creationId xmlns:a16="http://schemas.microsoft.com/office/drawing/2014/main" id="{CC74B047-7E2E-5B34-5280-B1027C511CFE}"/>
              </a:ext>
            </a:extLst>
          </p:cNvPr>
          <p:cNvSpPr>
            <a:spLocks noGrp="1"/>
          </p:cNvSpPr>
          <p:nvPr>
            <p:ph type="pic" sz="quarter" idx="26" hasCustomPrompt="1"/>
          </p:nvPr>
        </p:nvSpPr>
        <p:spPr>
          <a:xfrm>
            <a:off x="5558169" y="3919853"/>
            <a:ext cx="608013" cy="608013"/>
          </a:xfrm>
        </p:spPr>
        <p:txBody>
          <a:bodyPr anchor="ctr">
            <a:normAutofit/>
          </a:bodyPr>
          <a:lstStyle>
            <a:lvl1pPr marL="0" indent="0" algn="ctr">
              <a:buFontTx/>
              <a:buNone/>
              <a:defRPr sz="1000">
                <a:solidFill>
                  <a:schemeClr val="accent1"/>
                </a:solidFill>
              </a:defRPr>
            </a:lvl1pPr>
          </a:lstStyle>
          <a:p>
            <a:r>
              <a:rPr lang="en-GB" sz="1000"/>
              <a:t>Icon here</a:t>
            </a:r>
            <a:endParaRPr lang="en-GB"/>
          </a:p>
        </p:txBody>
      </p:sp>
      <p:sp>
        <p:nvSpPr>
          <p:cNvPr id="43" name="Picture Placeholder 3">
            <a:extLst>
              <a:ext uri="{FF2B5EF4-FFF2-40B4-BE49-F238E27FC236}">
                <a16:creationId xmlns:a16="http://schemas.microsoft.com/office/drawing/2014/main" id="{FEABA5B0-CD96-C4D6-67DC-F758C39F2C3B}"/>
              </a:ext>
            </a:extLst>
          </p:cNvPr>
          <p:cNvSpPr>
            <a:spLocks noGrp="1"/>
          </p:cNvSpPr>
          <p:nvPr>
            <p:ph type="pic" sz="quarter" idx="27" hasCustomPrompt="1"/>
          </p:nvPr>
        </p:nvSpPr>
        <p:spPr>
          <a:xfrm>
            <a:off x="9408809" y="3919853"/>
            <a:ext cx="608013" cy="608013"/>
          </a:xfrm>
        </p:spPr>
        <p:txBody>
          <a:bodyPr anchor="ctr">
            <a:normAutofit/>
          </a:bodyPr>
          <a:lstStyle>
            <a:lvl1pPr marL="0" indent="0" algn="ctr">
              <a:buFontTx/>
              <a:buNone/>
              <a:defRPr sz="1000">
                <a:solidFill>
                  <a:schemeClr val="accent1"/>
                </a:solidFill>
              </a:defRPr>
            </a:lvl1pPr>
          </a:lstStyle>
          <a:p>
            <a:r>
              <a:rPr lang="en-GB" sz="1000"/>
              <a:t>Icon here</a:t>
            </a:r>
            <a:endParaRPr lang="en-GB"/>
          </a:p>
        </p:txBody>
      </p:sp>
    </p:spTree>
    <p:extLst>
      <p:ext uri="{BB962C8B-B14F-4D97-AF65-F5344CB8AC3E}">
        <p14:creationId xmlns:p14="http://schemas.microsoft.com/office/powerpoint/2010/main" val="3475079202"/>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Blue BG">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B76CBF-95B4-234A-91A3-A1E243451ED6}"/>
              </a:ext>
            </a:extLst>
          </p:cNvPr>
          <p:cNvSpPr/>
          <p:nvPr userDrawn="1"/>
        </p:nvSpPr>
        <p:spPr>
          <a:xfrm>
            <a:off x="0" y="-33015"/>
            <a:ext cx="12192000" cy="695739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bg1"/>
              </a:solidFill>
            </a:endParaRPr>
          </a:p>
        </p:txBody>
      </p:sp>
      <p:sp>
        <p:nvSpPr>
          <p:cNvPr id="7" name="Rectangle 6">
            <a:extLst>
              <a:ext uri="{FF2B5EF4-FFF2-40B4-BE49-F238E27FC236}">
                <a16:creationId xmlns:a16="http://schemas.microsoft.com/office/drawing/2014/main" id="{850CB67F-FB97-B340-89A3-862C72EE39FD}"/>
              </a:ext>
            </a:extLst>
          </p:cNvPr>
          <p:cNvSpPr/>
          <p:nvPr userDrawn="1"/>
        </p:nvSpPr>
        <p:spPr>
          <a:xfrm>
            <a:off x="11568608" y="6237311"/>
            <a:ext cx="300597" cy="300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rgbClr val="F8991D"/>
              </a:solidFill>
            </a:endParaRPr>
          </a:p>
        </p:txBody>
      </p:sp>
      <p:sp>
        <p:nvSpPr>
          <p:cNvPr id="8" name="TextBox 7">
            <a:extLst>
              <a:ext uri="{FF2B5EF4-FFF2-40B4-BE49-F238E27FC236}">
                <a16:creationId xmlns:a16="http://schemas.microsoft.com/office/drawing/2014/main" id="{00D3F7B9-96F0-1E44-8EF5-1F1AA5675B85}"/>
              </a:ext>
            </a:extLst>
          </p:cNvPr>
          <p:cNvSpPr txBox="1"/>
          <p:nvPr userDrawn="1"/>
        </p:nvSpPr>
        <p:spPr>
          <a:xfrm>
            <a:off x="11509164" y="6264498"/>
            <a:ext cx="419484" cy="246221"/>
          </a:xfrm>
          <a:prstGeom prst="rect">
            <a:avLst/>
          </a:prstGeom>
          <a:noFill/>
        </p:spPr>
        <p:txBody>
          <a:bodyPr wrap="square" rtlCol="0" anchor="ctr">
            <a:spAutoFit/>
          </a:bodyPr>
          <a:lstStyle/>
          <a:p>
            <a:pPr algn="ctr"/>
            <a:fld id="{B8B8AE52-2D76-4432-8929-BE1FCB92BBF3}" type="slidenum">
              <a:rPr lang="en-ZA" sz="1000" smtClean="0">
                <a:solidFill>
                  <a:schemeClr val="bg1"/>
                </a:solidFill>
                <a:latin typeface="Verdana" panose="020B0604030504040204" pitchFamily="34" charset="0"/>
                <a:ea typeface="Verdana" panose="020B0604030504040204" pitchFamily="34" charset="0"/>
              </a:rPr>
              <a:pPr algn="ctr"/>
              <a:t>‹Nr.›</a:t>
            </a:fld>
            <a:endParaRPr lang="en-ZA" sz="1100">
              <a:solidFill>
                <a:schemeClr val="bg1"/>
              </a:solidFill>
              <a:latin typeface="Verdana" panose="020B0604030504040204" pitchFamily="34" charset="0"/>
              <a:ea typeface="Verdana" panose="020B0604030504040204" pitchFamily="34" charset="0"/>
            </a:endParaRPr>
          </a:p>
        </p:txBody>
      </p:sp>
      <p:pic>
        <p:nvPicPr>
          <p:cNvPr id="5" name="Picture 5">
            <a:extLst>
              <a:ext uri="{FF2B5EF4-FFF2-40B4-BE49-F238E27FC236}">
                <a16:creationId xmlns:a16="http://schemas.microsoft.com/office/drawing/2014/main" id="{613B5A4C-C742-AD11-734D-5EF722FC49B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795" y="6253465"/>
            <a:ext cx="1033910" cy="317976"/>
          </a:xfrm>
          <a:prstGeom prst="rect">
            <a:avLst/>
          </a:prstGeom>
        </p:spPr>
      </p:pic>
    </p:spTree>
    <p:extLst>
      <p:ext uri="{BB962C8B-B14F-4D97-AF65-F5344CB8AC3E}">
        <p14:creationId xmlns:p14="http://schemas.microsoft.com/office/powerpoint/2010/main" val="3686163823"/>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Blue BG">
    <p:bg>
      <p:bgRef idx="1001">
        <a:schemeClr val="bg1"/>
      </p:bgRef>
    </p:bg>
    <p:spTree>
      <p:nvGrpSpPr>
        <p:cNvPr id="1" name=""/>
        <p:cNvGrpSpPr/>
        <p:nvPr/>
      </p:nvGrpSpPr>
      <p:grpSpPr>
        <a:xfrm>
          <a:off x="0" y="0"/>
          <a:ext cx="0" cy="0"/>
          <a:chOff x="0" y="0"/>
          <a:chExt cx="0" cy="0"/>
        </a:xfrm>
      </p:grpSpPr>
      <p:pic>
        <p:nvPicPr>
          <p:cNvPr id="3" name="Picture 2" descr="A herd of elephants walking in the wild&#10;&#10;Description automatically generated with low confidence">
            <a:extLst>
              <a:ext uri="{FF2B5EF4-FFF2-40B4-BE49-F238E27FC236}">
                <a16:creationId xmlns:a16="http://schemas.microsoft.com/office/drawing/2014/main" id="{9EAF8B40-1011-7844-9EE3-A47FDACB52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1DB76CBF-95B4-234A-91A3-A1E243451ED6}"/>
              </a:ext>
            </a:extLst>
          </p:cNvPr>
          <p:cNvSpPr/>
          <p:nvPr userDrawn="1"/>
        </p:nvSpPr>
        <p:spPr>
          <a:xfrm>
            <a:off x="0" y="-33015"/>
            <a:ext cx="12192000" cy="6891015"/>
          </a:xfrm>
          <a:prstGeom prst="rect">
            <a:avLst/>
          </a:prstGeom>
          <a:solidFill>
            <a:schemeClr val="accent6">
              <a:alpha val="7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bg1"/>
              </a:solidFill>
            </a:endParaRPr>
          </a:p>
        </p:txBody>
      </p:sp>
      <p:sp>
        <p:nvSpPr>
          <p:cNvPr id="7" name="Rectangle 6">
            <a:extLst>
              <a:ext uri="{FF2B5EF4-FFF2-40B4-BE49-F238E27FC236}">
                <a16:creationId xmlns:a16="http://schemas.microsoft.com/office/drawing/2014/main" id="{850CB67F-FB97-B340-89A3-862C72EE39FD}"/>
              </a:ext>
            </a:extLst>
          </p:cNvPr>
          <p:cNvSpPr/>
          <p:nvPr userDrawn="1"/>
        </p:nvSpPr>
        <p:spPr>
          <a:xfrm>
            <a:off x="11568608" y="6237311"/>
            <a:ext cx="300597" cy="300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rgbClr val="F8991D"/>
              </a:solidFill>
            </a:endParaRPr>
          </a:p>
        </p:txBody>
      </p:sp>
      <p:sp>
        <p:nvSpPr>
          <p:cNvPr id="8" name="TextBox 7">
            <a:extLst>
              <a:ext uri="{FF2B5EF4-FFF2-40B4-BE49-F238E27FC236}">
                <a16:creationId xmlns:a16="http://schemas.microsoft.com/office/drawing/2014/main" id="{00D3F7B9-96F0-1E44-8EF5-1F1AA5675B85}"/>
              </a:ext>
            </a:extLst>
          </p:cNvPr>
          <p:cNvSpPr txBox="1"/>
          <p:nvPr userDrawn="1"/>
        </p:nvSpPr>
        <p:spPr>
          <a:xfrm>
            <a:off x="11509164" y="6264498"/>
            <a:ext cx="419484" cy="246221"/>
          </a:xfrm>
          <a:prstGeom prst="rect">
            <a:avLst/>
          </a:prstGeom>
          <a:noFill/>
        </p:spPr>
        <p:txBody>
          <a:bodyPr wrap="square" rtlCol="0" anchor="ctr">
            <a:spAutoFit/>
          </a:bodyPr>
          <a:lstStyle/>
          <a:p>
            <a:pPr algn="ctr"/>
            <a:fld id="{B8B8AE52-2D76-4432-8929-BE1FCB92BBF3}" type="slidenum">
              <a:rPr lang="en-ZA" sz="1000" smtClean="0">
                <a:solidFill>
                  <a:schemeClr val="bg1"/>
                </a:solidFill>
                <a:latin typeface="Verdana" panose="020B0604030504040204" pitchFamily="34" charset="0"/>
                <a:ea typeface="Verdana" panose="020B0604030504040204" pitchFamily="34" charset="0"/>
              </a:rPr>
              <a:pPr algn="ctr"/>
              <a:t>‹Nr.›</a:t>
            </a:fld>
            <a:endParaRPr lang="en-ZA" sz="1100">
              <a:solidFill>
                <a:schemeClr val="bg1"/>
              </a:solidFill>
              <a:latin typeface="Verdana" panose="020B0604030504040204" pitchFamily="34" charset="0"/>
              <a:ea typeface="Verdana" panose="020B0604030504040204" pitchFamily="34" charset="0"/>
            </a:endParaRPr>
          </a:p>
        </p:txBody>
      </p:sp>
      <p:pic>
        <p:nvPicPr>
          <p:cNvPr id="5" name="Picture 5">
            <a:extLst>
              <a:ext uri="{FF2B5EF4-FFF2-40B4-BE49-F238E27FC236}">
                <a16:creationId xmlns:a16="http://schemas.microsoft.com/office/drawing/2014/main" id="{A109BEDD-A240-A3C6-88E3-515962B6109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22795" y="6253465"/>
            <a:ext cx="1033910" cy="317976"/>
          </a:xfrm>
          <a:prstGeom prst="rect">
            <a:avLst/>
          </a:prstGeom>
        </p:spPr>
      </p:pic>
    </p:spTree>
    <p:extLst>
      <p:ext uri="{BB962C8B-B14F-4D97-AF65-F5344CB8AC3E}">
        <p14:creationId xmlns:p14="http://schemas.microsoft.com/office/powerpoint/2010/main" val="746591444"/>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Blue BG">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B76CBF-95B4-234A-91A3-A1E243451ED6}"/>
              </a:ext>
            </a:extLst>
          </p:cNvPr>
          <p:cNvSpPr/>
          <p:nvPr userDrawn="1"/>
        </p:nvSpPr>
        <p:spPr>
          <a:xfrm>
            <a:off x="0" y="-33015"/>
            <a:ext cx="12192000" cy="689101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bg1"/>
              </a:solidFill>
            </a:endParaRPr>
          </a:p>
        </p:txBody>
      </p:sp>
      <p:sp>
        <p:nvSpPr>
          <p:cNvPr id="7" name="Rectangle 6">
            <a:extLst>
              <a:ext uri="{FF2B5EF4-FFF2-40B4-BE49-F238E27FC236}">
                <a16:creationId xmlns:a16="http://schemas.microsoft.com/office/drawing/2014/main" id="{850CB67F-FB97-B340-89A3-862C72EE39FD}"/>
              </a:ext>
            </a:extLst>
          </p:cNvPr>
          <p:cNvSpPr/>
          <p:nvPr userDrawn="1"/>
        </p:nvSpPr>
        <p:spPr>
          <a:xfrm>
            <a:off x="11568608" y="6237311"/>
            <a:ext cx="300597" cy="300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rgbClr val="F8991D"/>
              </a:solidFill>
            </a:endParaRPr>
          </a:p>
        </p:txBody>
      </p:sp>
      <p:sp>
        <p:nvSpPr>
          <p:cNvPr id="8" name="TextBox 7">
            <a:extLst>
              <a:ext uri="{FF2B5EF4-FFF2-40B4-BE49-F238E27FC236}">
                <a16:creationId xmlns:a16="http://schemas.microsoft.com/office/drawing/2014/main" id="{00D3F7B9-96F0-1E44-8EF5-1F1AA5675B85}"/>
              </a:ext>
            </a:extLst>
          </p:cNvPr>
          <p:cNvSpPr txBox="1"/>
          <p:nvPr userDrawn="1"/>
        </p:nvSpPr>
        <p:spPr>
          <a:xfrm>
            <a:off x="11509164" y="6264498"/>
            <a:ext cx="419484" cy="246221"/>
          </a:xfrm>
          <a:prstGeom prst="rect">
            <a:avLst/>
          </a:prstGeom>
          <a:noFill/>
        </p:spPr>
        <p:txBody>
          <a:bodyPr wrap="square" rtlCol="0" anchor="ctr">
            <a:spAutoFit/>
          </a:bodyPr>
          <a:lstStyle/>
          <a:p>
            <a:pPr algn="ctr"/>
            <a:fld id="{B8B8AE52-2D76-4432-8929-BE1FCB92BBF3}" type="slidenum">
              <a:rPr lang="en-ZA" sz="1000" smtClean="0">
                <a:solidFill>
                  <a:schemeClr val="bg1"/>
                </a:solidFill>
                <a:latin typeface="Verdana" panose="020B0604030504040204" pitchFamily="34" charset="0"/>
                <a:ea typeface="Verdana" panose="020B0604030504040204" pitchFamily="34" charset="0"/>
              </a:rPr>
              <a:pPr algn="ctr"/>
              <a:t>‹Nr.›</a:t>
            </a:fld>
            <a:endParaRPr lang="en-ZA" sz="1100">
              <a:solidFill>
                <a:schemeClr val="bg1"/>
              </a:solidFill>
              <a:latin typeface="Verdana" panose="020B0604030504040204" pitchFamily="34" charset="0"/>
              <a:ea typeface="Verdana" panose="020B0604030504040204" pitchFamily="34" charset="0"/>
            </a:endParaRPr>
          </a:p>
        </p:txBody>
      </p:sp>
      <p:sp>
        <p:nvSpPr>
          <p:cNvPr id="10" name="Rectangle 9">
            <a:extLst>
              <a:ext uri="{FF2B5EF4-FFF2-40B4-BE49-F238E27FC236}">
                <a16:creationId xmlns:a16="http://schemas.microsoft.com/office/drawing/2014/main" id="{30A24621-DA3D-9D77-89AA-82851907DA3C}"/>
              </a:ext>
            </a:extLst>
          </p:cNvPr>
          <p:cNvSpPr/>
          <p:nvPr userDrawn="1"/>
        </p:nvSpPr>
        <p:spPr>
          <a:xfrm>
            <a:off x="839416" y="407838"/>
            <a:ext cx="3312368" cy="2691830"/>
          </a:xfrm>
          <a:prstGeom prst="rect">
            <a:avLst/>
          </a:prstGeom>
          <a:noFill/>
          <a:ln w="952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8A81CAB-D2CA-1604-0B69-64F18FB6CF6F}"/>
              </a:ext>
            </a:extLst>
          </p:cNvPr>
          <p:cNvSpPr/>
          <p:nvPr userDrawn="1"/>
        </p:nvSpPr>
        <p:spPr>
          <a:xfrm>
            <a:off x="4385503" y="407838"/>
            <a:ext cx="3312368" cy="2691830"/>
          </a:xfrm>
          <a:prstGeom prst="rect">
            <a:avLst/>
          </a:prstGeom>
          <a:noFill/>
          <a:ln w="952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920659E-67D8-82BA-45B0-EC4FE7697279}"/>
              </a:ext>
            </a:extLst>
          </p:cNvPr>
          <p:cNvSpPr/>
          <p:nvPr userDrawn="1"/>
        </p:nvSpPr>
        <p:spPr>
          <a:xfrm>
            <a:off x="7931590" y="407838"/>
            <a:ext cx="3312368" cy="2691830"/>
          </a:xfrm>
          <a:prstGeom prst="rect">
            <a:avLst/>
          </a:prstGeom>
          <a:noFill/>
          <a:ln w="952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0D32086-3ACE-410B-41D0-C4C4D085FC84}"/>
              </a:ext>
            </a:extLst>
          </p:cNvPr>
          <p:cNvSpPr/>
          <p:nvPr userDrawn="1"/>
        </p:nvSpPr>
        <p:spPr>
          <a:xfrm>
            <a:off x="839416" y="3329458"/>
            <a:ext cx="3312368" cy="2691830"/>
          </a:xfrm>
          <a:prstGeom prst="rect">
            <a:avLst/>
          </a:prstGeom>
          <a:noFill/>
          <a:ln w="952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B7F5595-E159-4E02-F627-6760988E20DE}"/>
              </a:ext>
            </a:extLst>
          </p:cNvPr>
          <p:cNvSpPr/>
          <p:nvPr userDrawn="1"/>
        </p:nvSpPr>
        <p:spPr>
          <a:xfrm>
            <a:off x="4385503" y="3329458"/>
            <a:ext cx="3312368" cy="2691830"/>
          </a:xfrm>
          <a:prstGeom prst="rect">
            <a:avLst/>
          </a:prstGeom>
          <a:noFill/>
          <a:ln w="952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C279380-EAD4-177B-82D6-793D7E8CAB4D}"/>
              </a:ext>
            </a:extLst>
          </p:cNvPr>
          <p:cNvSpPr/>
          <p:nvPr userDrawn="1"/>
        </p:nvSpPr>
        <p:spPr>
          <a:xfrm>
            <a:off x="7931590" y="3329458"/>
            <a:ext cx="3312368" cy="2691830"/>
          </a:xfrm>
          <a:prstGeom prst="rect">
            <a:avLst/>
          </a:prstGeom>
          <a:noFill/>
          <a:ln w="952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D4A01050-7C55-9285-CC45-A4F586D46A91}"/>
              </a:ext>
            </a:extLst>
          </p:cNvPr>
          <p:cNvSpPr>
            <a:spLocks noGrp="1"/>
          </p:cNvSpPr>
          <p:nvPr>
            <p:ph type="body" sz="quarter" idx="10"/>
          </p:nvPr>
        </p:nvSpPr>
        <p:spPr>
          <a:xfrm>
            <a:off x="1780586" y="692696"/>
            <a:ext cx="1727200" cy="608013"/>
          </a:xfrm>
        </p:spPr>
        <p:txBody>
          <a:bodyPr anchor="ctr">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34" name="Text Placeholder 2">
            <a:extLst>
              <a:ext uri="{FF2B5EF4-FFF2-40B4-BE49-F238E27FC236}">
                <a16:creationId xmlns:a16="http://schemas.microsoft.com/office/drawing/2014/main" id="{7A85A0BE-663E-158D-F3EE-4F00BD504C25}"/>
              </a:ext>
            </a:extLst>
          </p:cNvPr>
          <p:cNvSpPr>
            <a:spLocks noGrp="1"/>
          </p:cNvSpPr>
          <p:nvPr>
            <p:ph type="body" sz="quarter" idx="11"/>
          </p:nvPr>
        </p:nvSpPr>
        <p:spPr>
          <a:xfrm>
            <a:off x="5376912" y="692696"/>
            <a:ext cx="1727200" cy="608013"/>
          </a:xfrm>
        </p:spPr>
        <p:txBody>
          <a:bodyPr anchor="ctr">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35" name="Text Placeholder 2">
            <a:extLst>
              <a:ext uri="{FF2B5EF4-FFF2-40B4-BE49-F238E27FC236}">
                <a16:creationId xmlns:a16="http://schemas.microsoft.com/office/drawing/2014/main" id="{9B72338A-E04F-9346-AADA-0DE85AD35272}"/>
              </a:ext>
            </a:extLst>
          </p:cNvPr>
          <p:cNvSpPr>
            <a:spLocks noGrp="1"/>
          </p:cNvSpPr>
          <p:nvPr>
            <p:ph type="body" sz="quarter" idx="12"/>
          </p:nvPr>
        </p:nvSpPr>
        <p:spPr>
          <a:xfrm>
            <a:off x="8899601" y="692696"/>
            <a:ext cx="1727200" cy="608013"/>
          </a:xfrm>
        </p:spPr>
        <p:txBody>
          <a:bodyPr anchor="ctr">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36" name="Text Placeholder 2">
            <a:extLst>
              <a:ext uri="{FF2B5EF4-FFF2-40B4-BE49-F238E27FC236}">
                <a16:creationId xmlns:a16="http://schemas.microsoft.com/office/drawing/2014/main" id="{E04D3B6C-2EB9-3CA7-BB7A-0B258C1D57D5}"/>
              </a:ext>
            </a:extLst>
          </p:cNvPr>
          <p:cNvSpPr>
            <a:spLocks noGrp="1"/>
          </p:cNvSpPr>
          <p:nvPr>
            <p:ph type="body" sz="quarter" idx="13"/>
          </p:nvPr>
        </p:nvSpPr>
        <p:spPr>
          <a:xfrm>
            <a:off x="1780586" y="3600787"/>
            <a:ext cx="1727200" cy="608013"/>
          </a:xfrm>
        </p:spPr>
        <p:txBody>
          <a:bodyPr anchor="ctr">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37" name="Text Placeholder 2">
            <a:extLst>
              <a:ext uri="{FF2B5EF4-FFF2-40B4-BE49-F238E27FC236}">
                <a16:creationId xmlns:a16="http://schemas.microsoft.com/office/drawing/2014/main" id="{D7DAB836-60B3-6A24-CA62-6174ADE5A816}"/>
              </a:ext>
            </a:extLst>
          </p:cNvPr>
          <p:cNvSpPr>
            <a:spLocks noGrp="1"/>
          </p:cNvSpPr>
          <p:nvPr>
            <p:ph type="body" sz="quarter" idx="14"/>
          </p:nvPr>
        </p:nvSpPr>
        <p:spPr>
          <a:xfrm>
            <a:off x="5376912" y="3600787"/>
            <a:ext cx="1727200" cy="608013"/>
          </a:xfrm>
        </p:spPr>
        <p:txBody>
          <a:bodyPr anchor="ctr">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38" name="Text Placeholder 2">
            <a:extLst>
              <a:ext uri="{FF2B5EF4-FFF2-40B4-BE49-F238E27FC236}">
                <a16:creationId xmlns:a16="http://schemas.microsoft.com/office/drawing/2014/main" id="{D536199B-F697-2EC2-7656-2C3F44643DD1}"/>
              </a:ext>
            </a:extLst>
          </p:cNvPr>
          <p:cNvSpPr>
            <a:spLocks noGrp="1"/>
          </p:cNvSpPr>
          <p:nvPr>
            <p:ph type="body" sz="quarter" idx="15"/>
          </p:nvPr>
        </p:nvSpPr>
        <p:spPr>
          <a:xfrm>
            <a:off x="8899601" y="3600787"/>
            <a:ext cx="1727200" cy="608013"/>
          </a:xfrm>
        </p:spPr>
        <p:txBody>
          <a:bodyPr anchor="ctr">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39" name="Text Placeholder 2">
            <a:extLst>
              <a:ext uri="{FF2B5EF4-FFF2-40B4-BE49-F238E27FC236}">
                <a16:creationId xmlns:a16="http://schemas.microsoft.com/office/drawing/2014/main" id="{1977627C-A550-9DE1-F04A-EA7D48FBEF08}"/>
              </a:ext>
            </a:extLst>
          </p:cNvPr>
          <p:cNvSpPr>
            <a:spLocks noGrp="1"/>
          </p:cNvSpPr>
          <p:nvPr>
            <p:ph type="body" sz="quarter" idx="16"/>
          </p:nvPr>
        </p:nvSpPr>
        <p:spPr>
          <a:xfrm>
            <a:off x="1165988" y="1577116"/>
            <a:ext cx="2697763" cy="1303591"/>
          </a:xfrm>
        </p:spPr>
        <p:txBody>
          <a:bodyPr anchor="t">
            <a:noAutofit/>
          </a:bodyPr>
          <a:lstStyle>
            <a:lvl1pPr marL="0" indent="0">
              <a:buNone/>
              <a:defRPr sz="12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40" name="Text Placeholder 2">
            <a:extLst>
              <a:ext uri="{FF2B5EF4-FFF2-40B4-BE49-F238E27FC236}">
                <a16:creationId xmlns:a16="http://schemas.microsoft.com/office/drawing/2014/main" id="{81CED6C6-B504-C707-C0BA-98E0A3AFC7E4}"/>
              </a:ext>
            </a:extLst>
          </p:cNvPr>
          <p:cNvSpPr>
            <a:spLocks noGrp="1"/>
          </p:cNvSpPr>
          <p:nvPr>
            <p:ph type="body" sz="quarter" idx="17"/>
          </p:nvPr>
        </p:nvSpPr>
        <p:spPr>
          <a:xfrm>
            <a:off x="4703667" y="1577116"/>
            <a:ext cx="2697763" cy="1303591"/>
          </a:xfrm>
        </p:spPr>
        <p:txBody>
          <a:bodyPr anchor="t">
            <a:noAutofit/>
          </a:bodyPr>
          <a:lstStyle>
            <a:lvl1pPr marL="0" indent="0">
              <a:buNone/>
              <a:defRPr sz="12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41" name="Text Placeholder 2">
            <a:extLst>
              <a:ext uri="{FF2B5EF4-FFF2-40B4-BE49-F238E27FC236}">
                <a16:creationId xmlns:a16="http://schemas.microsoft.com/office/drawing/2014/main" id="{CE44910C-8DCA-14E3-BB3C-A78F064FE033}"/>
              </a:ext>
            </a:extLst>
          </p:cNvPr>
          <p:cNvSpPr>
            <a:spLocks noGrp="1"/>
          </p:cNvSpPr>
          <p:nvPr>
            <p:ph type="body" sz="quarter" idx="18"/>
          </p:nvPr>
        </p:nvSpPr>
        <p:spPr>
          <a:xfrm>
            <a:off x="8226356" y="1577116"/>
            <a:ext cx="2697763" cy="1303591"/>
          </a:xfrm>
        </p:spPr>
        <p:txBody>
          <a:bodyPr anchor="t">
            <a:noAutofit/>
          </a:bodyPr>
          <a:lstStyle>
            <a:lvl1pPr marL="0" indent="0">
              <a:buNone/>
              <a:defRPr sz="12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42" name="Text Placeholder 2">
            <a:extLst>
              <a:ext uri="{FF2B5EF4-FFF2-40B4-BE49-F238E27FC236}">
                <a16:creationId xmlns:a16="http://schemas.microsoft.com/office/drawing/2014/main" id="{59E71994-62CD-634B-D996-8E6DB0133E26}"/>
              </a:ext>
            </a:extLst>
          </p:cNvPr>
          <p:cNvSpPr>
            <a:spLocks noGrp="1"/>
          </p:cNvSpPr>
          <p:nvPr>
            <p:ph type="body" sz="quarter" idx="19"/>
          </p:nvPr>
        </p:nvSpPr>
        <p:spPr>
          <a:xfrm>
            <a:off x="1165988" y="4500198"/>
            <a:ext cx="2697763" cy="1303591"/>
          </a:xfrm>
        </p:spPr>
        <p:txBody>
          <a:bodyPr anchor="t">
            <a:noAutofit/>
          </a:bodyPr>
          <a:lstStyle>
            <a:lvl1pPr marL="0" indent="0">
              <a:buNone/>
              <a:defRPr sz="12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43" name="Text Placeholder 2">
            <a:extLst>
              <a:ext uri="{FF2B5EF4-FFF2-40B4-BE49-F238E27FC236}">
                <a16:creationId xmlns:a16="http://schemas.microsoft.com/office/drawing/2014/main" id="{B1F82656-7027-129E-AB9D-9DB9D2A2E1B0}"/>
              </a:ext>
            </a:extLst>
          </p:cNvPr>
          <p:cNvSpPr>
            <a:spLocks noGrp="1"/>
          </p:cNvSpPr>
          <p:nvPr>
            <p:ph type="body" sz="quarter" idx="20"/>
          </p:nvPr>
        </p:nvSpPr>
        <p:spPr>
          <a:xfrm>
            <a:off x="4703667" y="4500198"/>
            <a:ext cx="2697763" cy="1303591"/>
          </a:xfrm>
        </p:spPr>
        <p:txBody>
          <a:bodyPr anchor="t">
            <a:noAutofit/>
          </a:bodyPr>
          <a:lstStyle>
            <a:lvl1pPr marL="0" indent="0">
              <a:buNone/>
              <a:defRPr sz="12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44" name="Text Placeholder 2">
            <a:extLst>
              <a:ext uri="{FF2B5EF4-FFF2-40B4-BE49-F238E27FC236}">
                <a16:creationId xmlns:a16="http://schemas.microsoft.com/office/drawing/2014/main" id="{72D2CB85-003C-BAA6-D9A8-1408CD9546C1}"/>
              </a:ext>
            </a:extLst>
          </p:cNvPr>
          <p:cNvSpPr>
            <a:spLocks noGrp="1"/>
          </p:cNvSpPr>
          <p:nvPr>
            <p:ph type="body" sz="quarter" idx="21"/>
          </p:nvPr>
        </p:nvSpPr>
        <p:spPr>
          <a:xfrm>
            <a:off x="8226356" y="4500198"/>
            <a:ext cx="2697763" cy="1303591"/>
          </a:xfrm>
        </p:spPr>
        <p:txBody>
          <a:bodyPr anchor="t">
            <a:noAutofit/>
          </a:bodyPr>
          <a:lstStyle>
            <a:lvl1pPr marL="0" indent="0">
              <a:buNone/>
              <a:defRPr sz="12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e-DE"/>
              <a:t>Mastertextformat bearbeiten</a:t>
            </a:r>
          </a:p>
        </p:txBody>
      </p:sp>
      <p:sp>
        <p:nvSpPr>
          <p:cNvPr id="32" name="Picture Placeholder 3">
            <a:extLst>
              <a:ext uri="{FF2B5EF4-FFF2-40B4-BE49-F238E27FC236}">
                <a16:creationId xmlns:a16="http://schemas.microsoft.com/office/drawing/2014/main" id="{A16A27EC-0638-26B6-90DA-580FCF9BD6DA}"/>
              </a:ext>
            </a:extLst>
          </p:cNvPr>
          <p:cNvSpPr>
            <a:spLocks noGrp="1"/>
          </p:cNvSpPr>
          <p:nvPr>
            <p:ph type="pic" sz="quarter" idx="22" hasCustomPrompt="1"/>
          </p:nvPr>
        </p:nvSpPr>
        <p:spPr>
          <a:xfrm>
            <a:off x="1165225" y="692150"/>
            <a:ext cx="608013" cy="608013"/>
          </a:xfrm>
        </p:spPr>
        <p:txBody>
          <a:bodyPr anchor="ctr">
            <a:normAutofit/>
          </a:bodyPr>
          <a:lstStyle>
            <a:lvl1pPr marL="0" indent="0" algn="ctr">
              <a:buFontTx/>
              <a:buNone/>
              <a:defRPr sz="1000">
                <a:solidFill>
                  <a:schemeClr val="bg1"/>
                </a:solidFill>
              </a:defRPr>
            </a:lvl1pPr>
          </a:lstStyle>
          <a:p>
            <a:r>
              <a:rPr lang="en-GB" sz="1000"/>
              <a:t>Icon here</a:t>
            </a:r>
            <a:endParaRPr lang="en-GB"/>
          </a:p>
        </p:txBody>
      </p:sp>
      <p:sp>
        <p:nvSpPr>
          <p:cNvPr id="33" name="Picture Placeholder 3">
            <a:extLst>
              <a:ext uri="{FF2B5EF4-FFF2-40B4-BE49-F238E27FC236}">
                <a16:creationId xmlns:a16="http://schemas.microsoft.com/office/drawing/2014/main" id="{51E240CD-5216-51BB-23CD-60F82E311C2B}"/>
              </a:ext>
            </a:extLst>
          </p:cNvPr>
          <p:cNvSpPr>
            <a:spLocks noGrp="1"/>
          </p:cNvSpPr>
          <p:nvPr>
            <p:ph type="pic" sz="quarter" idx="23" hasCustomPrompt="1"/>
          </p:nvPr>
        </p:nvSpPr>
        <p:spPr>
          <a:xfrm>
            <a:off x="4751705" y="692150"/>
            <a:ext cx="608013" cy="608013"/>
          </a:xfrm>
        </p:spPr>
        <p:txBody>
          <a:bodyPr anchor="ctr">
            <a:normAutofit/>
          </a:bodyPr>
          <a:lstStyle>
            <a:lvl1pPr marL="0" indent="0" algn="ctr">
              <a:buFontTx/>
              <a:buNone/>
              <a:defRPr sz="1000">
                <a:solidFill>
                  <a:schemeClr val="bg1"/>
                </a:solidFill>
              </a:defRPr>
            </a:lvl1pPr>
          </a:lstStyle>
          <a:p>
            <a:r>
              <a:rPr lang="en-GB" sz="1000"/>
              <a:t>Icon here</a:t>
            </a:r>
            <a:endParaRPr lang="en-GB"/>
          </a:p>
        </p:txBody>
      </p:sp>
      <p:sp>
        <p:nvSpPr>
          <p:cNvPr id="45" name="Picture Placeholder 3">
            <a:extLst>
              <a:ext uri="{FF2B5EF4-FFF2-40B4-BE49-F238E27FC236}">
                <a16:creationId xmlns:a16="http://schemas.microsoft.com/office/drawing/2014/main" id="{2E69F1D1-AA52-E7A4-7059-CF0D74532A15}"/>
              </a:ext>
            </a:extLst>
          </p:cNvPr>
          <p:cNvSpPr>
            <a:spLocks noGrp="1"/>
          </p:cNvSpPr>
          <p:nvPr>
            <p:ph type="pic" sz="quarter" idx="24" hasCustomPrompt="1"/>
          </p:nvPr>
        </p:nvSpPr>
        <p:spPr>
          <a:xfrm>
            <a:off x="8267065" y="692150"/>
            <a:ext cx="608013" cy="608013"/>
          </a:xfrm>
        </p:spPr>
        <p:txBody>
          <a:bodyPr anchor="ctr">
            <a:normAutofit/>
          </a:bodyPr>
          <a:lstStyle>
            <a:lvl1pPr marL="0" indent="0" algn="ctr">
              <a:buFontTx/>
              <a:buNone/>
              <a:defRPr sz="1000">
                <a:solidFill>
                  <a:schemeClr val="bg1"/>
                </a:solidFill>
              </a:defRPr>
            </a:lvl1pPr>
          </a:lstStyle>
          <a:p>
            <a:r>
              <a:rPr lang="en-GB" sz="1000"/>
              <a:t>Icon here</a:t>
            </a:r>
            <a:endParaRPr lang="en-GB"/>
          </a:p>
        </p:txBody>
      </p:sp>
      <p:sp>
        <p:nvSpPr>
          <p:cNvPr id="46" name="Picture Placeholder 3">
            <a:extLst>
              <a:ext uri="{FF2B5EF4-FFF2-40B4-BE49-F238E27FC236}">
                <a16:creationId xmlns:a16="http://schemas.microsoft.com/office/drawing/2014/main" id="{199EAFEA-9B10-3976-C721-E0A3B89F9E1A}"/>
              </a:ext>
            </a:extLst>
          </p:cNvPr>
          <p:cNvSpPr>
            <a:spLocks noGrp="1"/>
          </p:cNvSpPr>
          <p:nvPr>
            <p:ph type="pic" sz="quarter" idx="25" hasCustomPrompt="1"/>
          </p:nvPr>
        </p:nvSpPr>
        <p:spPr>
          <a:xfrm>
            <a:off x="1165225" y="3608070"/>
            <a:ext cx="608013" cy="608013"/>
          </a:xfrm>
        </p:spPr>
        <p:txBody>
          <a:bodyPr anchor="ctr">
            <a:normAutofit/>
          </a:bodyPr>
          <a:lstStyle>
            <a:lvl1pPr marL="0" indent="0" algn="ctr">
              <a:buFontTx/>
              <a:buNone/>
              <a:defRPr sz="1000">
                <a:solidFill>
                  <a:schemeClr val="bg1"/>
                </a:solidFill>
              </a:defRPr>
            </a:lvl1pPr>
          </a:lstStyle>
          <a:p>
            <a:r>
              <a:rPr lang="en-GB" sz="1000"/>
              <a:t>Icon here</a:t>
            </a:r>
            <a:endParaRPr lang="en-GB"/>
          </a:p>
        </p:txBody>
      </p:sp>
      <p:sp>
        <p:nvSpPr>
          <p:cNvPr id="47" name="Picture Placeholder 3">
            <a:extLst>
              <a:ext uri="{FF2B5EF4-FFF2-40B4-BE49-F238E27FC236}">
                <a16:creationId xmlns:a16="http://schemas.microsoft.com/office/drawing/2014/main" id="{39B7E896-F717-52E8-AF90-3A5279A1029E}"/>
              </a:ext>
            </a:extLst>
          </p:cNvPr>
          <p:cNvSpPr>
            <a:spLocks noGrp="1"/>
          </p:cNvSpPr>
          <p:nvPr>
            <p:ph type="pic" sz="quarter" idx="26" hasCustomPrompt="1"/>
          </p:nvPr>
        </p:nvSpPr>
        <p:spPr>
          <a:xfrm>
            <a:off x="4751705" y="3608070"/>
            <a:ext cx="608013" cy="608013"/>
          </a:xfrm>
        </p:spPr>
        <p:txBody>
          <a:bodyPr anchor="ctr">
            <a:normAutofit/>
          </a:bodyPr>
          <a:lstStyle>
            <a:lvl1pPr marL="0" indent="0" algn="ctr">
              <a:buFontTx/>
              <a:buNone/>
              <a:defRPr sz="1000">
                <a:solidFill>
                  <a:schemeClr val="bg1"/>
                </a:solidFill>
              </a:defRPr>
            </a:lvl1pPr>
          </a:lstStyle>
          <a:p>
            <a:r>
              <a:rPr lang="en-GB" sz="1000"/>
              <a:t>Icon here</a:t>
            </a:r>
            <a:endParaRPr lang="en-GB"/>
          </a:p>
        </p:txBody>
      </p:sp>
      <p:sp>
        <p:nvSpPr>
          <p:cNvPr id="48" name="Picture Placeholder 3">
            <a:extLst>
              <a:ext uri="{FF2B5EF4-FFF2-40B4-BE49-F238E27FC236}">
                <a16:creationId xmlns:a16="http://schemas.microsoft.com/office/drawing/2014/main" id="{1EB1F79B-373C-459B-E4B0-DC6FB476F0D6}"/>
              </a:ext>
            </a:extLst>
          </p:cNvPr>
          <p:cNvSpPr>
            <a:spLocks noGrp="1"/>
          </p:cNvSpPr>
          <p:nvPr>
            <p:ph type="pic" sz="quarter" idx="27" hasCustomPrompt="1"/>
          </p:nvPr>
        </p:nvSpPr>
        <p:spPr>
          <a:xfrm>
            <a:off x="8267065" y="3608070"/>
            <a:ext cx="608013" cy="608013"/>
          </a:xfrm>
        </p:spPr>
        <p:txBody>
          <a:bodyPr anchor="ctr">
            <a:normAutofit/>
          </a:bodyPr>
          <a:lstStyle>
            <a:lvl1pPr marL="0" indent="0" algn="ctr">
              <a:buFontTx/>
              <a:buNone/>
              <a:defRPr sz="1000">
                <a:solidFill>
                  <a:schemeClr val="bg1"/>
                </a:solidFill>
              </a:defRPr>
            </a:lvl1pPr>
          </a:lstStyle>
          <a:p>
            <a:r>
              <a:rPr lang="en-GB" sz="1000"/>
              <a:t>Icon here</a:t>
            </a:r>
            <a:endParaRPr lang="en-GB"/>
          </a:p>
        </p:txBody>
      </p:sp>
      <p:pic>
        <p:nvPicPr>
          <p:cNvPr id="5" name="Picture 5">
            <a:extLst>
              <a:ext uri="{FF2B5EF4-FFF2-40B4-BE49-F238E27FC236}">
                <a16:creationId xmlns:a16="http://schemas.microsoft.com/office/drawing/2014/main" id="{CA90C9A6-31C3-6C0A-2600-B80B9A1E704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795" y="6253465"/>
            <a:ext cx="1033910" cy="317976"/>
          </a:xfrm>
          <a:prstGeom prst="rect">
            <a:avLst/>
          </a:prstGeom>
        </p:spPr>
      </p:pic>
    </p:spTree>
    <p:extLst>
      <p:ext uri="{BB962C8B-B14F-4D97-AF65-F5344CB8AC3E}">
        <p14:creationId xmlns:p14="http://schemas.microsoft.com/office/powerpoint/2010/main" val="1508151896"/>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Blue BG">
    <p:bg>
      <p:bgRef idx="1001">
        <a:schemeClr val="bg1"/>
      </p:bgRef>
    </p:bg>
    <p:spTree>
      <p:nvGrpSpPr>
        <p:cNvPr id="1" name=""/>
        <p:cNvGrpSpPr/>
        <p:nvPr/>
      </p:nvGrpSpPr>
      <p:grpSpPr>
        <a:xfrm>
          <a:off x="0" y="0"/>
          <a:ext cx="0" cy="0"/>
          <a:chOff x="0" y="0"/>
          <a:chExt cx="0" cy="0"/>
        </a:xfrm>
      </p:grpSpPr>
      <p:pic>
        <p:nvPicPr>
          <p:cNvPr id="3" name="Picture 2" descr="A picture containing grass, outdoor, field, mammal&#10;&#10;Description automatically generated">
            <a:extLst>
              <a:ext uri="{FF2B5EF4-FFF2-40B4-BE49-F238E27FC236}">
                <a16:creationId xmlns:a16="http://schemas.microsoft.com/office/drawing/2014/main" id="{C5BCD33B-97A3-F948-BB7C-A0EF88402D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11"/>
          <a:stretch/>
        </p:blipFill>
        <p:spPr>
          <a:xfrm>
            <a:off x="25687" y="-33015"/>
            <a:ext cx="12166313" cy="6891016"/>
          </a:xfrm>
          <a:prstGeom prst="rect">
            <a:avLst/>
          </a:prstGeom>
        </p:spPr>
      </p:pic>
      <p:sp>
        <p:nvSpPr>
          <p:cNvPr id="9" name="Rectangle 8">
            <a:extLst>
              <a:ext uri="{FF2B5EF4-FFF2-40B4-BE49-F238E27FC236}">
                <a16:creationId xmlns:a16="http://schemas.microsoft.com/office/drawing/2014/main" id="{1DB76CBF-95B4-234A-91A3-A1E243451ED6}"/>
              </a:ext>
            </a:extLst>
          </p:cNvPr>
          <p:cNvSpPr/>
          <p:nvPr userDrawn="1"/>
        </p:nvSpPr>
        <p:spPr>
          <a:xfrm>
            <a:off x="0" y="-33015"/>
            <a:ext cx="12192000" cy="6957392"/>
          </a:xfrm>
          <a:prstGeom prst="rect">
            <a:avLst/>
          </a:prstGeom>
          <a:solidFill>
            <a:schemeClr val="accent1">
              <a:alpha val="91094"/>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bg1"/>
              </a:solidFill>
            </a:endParaRPr>
          </a:p>
        </p:txBody>
      </p:sp>
      <p:sp>
        <p:nvSpPr>
          <p:cNvPr id="7" name="Rectangle 6">
            <a:extLst>
              <a:ext uri="{FF2B5EF4-FFF2-40B4-BE49-F238E27FC236}">
                <a16:creationId xmlns:a16="http://schemas.microsoft.com/office/drawing/2014/main" id="{850CB67F-FB97-B340-89A3-862C72EE39FD}"/>
              </a:ext>
            </a:extLst>
          </p:cNvPr>
          <p:cNvSpPr/>
          <p:nvPr userDrawn="1"/>
        </p:nvSpPr>
        <p:spPr>
          <a:xfrm>
            <a:off x="11568608" y="6237311"/>
            <a:ext cx="300597" cy="300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rgbClr val="F8991D"/>
              </a:solidFill>
            </a:endParaRPr>
          </a:p>
        </p:txBody>
      </p:sp>
      <p:sp>
        <p:nvSpPr>
          <p:cNvPr id="8" name="TextBox 7">
            <a:extLst>
              <a:ext uri="{FF2B5EF4-FFF2-40B4-BE49-F238E27FC236}">
                <a16:creationId xmlns:a16="http://schemas.microsoft.com/office/drawing/2014/main" id="{00D3F7B9-96F0-1E44-8EF5-1F1AA5675B85}"/>
              </a:ext>
            </a:extLst>
          </p:cNvPr>
          <p:cNvSpPr txBox="1"/>
          <p:nvPr userDrawn="1"/>
        </p:nvSpPr>
        <p:spPr>
          <a:xfrm>
            <a:off x="11509164" y="6264498"/>
            <a:ext cx="419484" cy="246221"/>
          </a:xfrm>
          <a:prstGeom prst="rect">
            <a:avLst/>
          </a:prstGeom>
          <a:noFill/>
        </p:spPr>
        <p:txBody>
          <a:bodyPr wrap="square" rtlCol="0" anchor="ctr">
            <a:spAutoFit/>
          </a:bodyPr>
          <a:lstStyle/>
          <a:p>
            <a:pPr algn="ctr"/>
            <a:fld id="{B8B8AE52-2D76-4432-8929-BE1FCB92BBF3}" type="slidenum">
              <a:rPr lang="en-ZA" sz="1000" smtClean="0">
                <a:solidFill>
                  <a:schemeClr val="bg1"/>
                </a:solidFill>
                <a:latin typeface="Verdana" panose="020B0604030504040204" pitchFamily="34" charset="0"/>
                <a:ea typeface="Verdana" panose="020B0604030504040204" pitchFamily="34" charset="0"/>
              </a:rPr>
              <a:pPr algn="ctr"/>
              <a:t>‹Nr.›</a:t>
            </a:fld>
            <a:endParaRPr lang="en-ZA" sz="1100">
              <a:solidFill>
                <a:schemeClr val="bg1"/>
              </a:solidFill>
              <a:latin typeface="Verdana" panose="020B0604030504040204" pitchFamily="34" charset="0"/>
              <a:ea typeface="Verdana" panose="020B0604030504040204" pitchFamily="34" charset="0"/>
            </a:endParaRPr>
          </a:p>
        </p:txBody>
      </p:sp>
      <p:pic>
        <p:nvPicPr>
          <p:cNvPr id="4" name="Picture 5">
            <a:extLst>
              <a:ext uri="{FF2B5EF4-FFF2-40B4-BE49-F238E27FC236}">
                <a16:creationId xmlns:a16="http://schemas.microsoft.com/office/drawing/2014/main" id="{EB9D6802-6B1A-D651-0ACB-AB43636EA28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22795" y="6253465"/>
            <a:ext cx="1033910" cy="317976"/>
          </a:xfrm>
          <a:prstGeom prst="rect">
            <a:avLst/>
          </a:prstGeom>
        </p:spPr>
      </p:pic>
    </p:spTree>
    <p:extLst>
      <p:ext uri="{BB962C8B-B14F-4D97-AF65-F5344CB8AC3E}">
        <p14:creationId xmlns:p14="http://schemas.microsoft.com/office/powerpoint/2010/main" val="86564884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slide_Elephant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E3794C8-918D-4031-A239-E3405917E9B2}"/>
              </a:ext>
            </a:extLst>
          </p:cNvPr>
          <p:cNvPicPr>
            <a:picLocks noChangeAspect="1"/>
          </p:cNvPicPr>
          <p:nvPr userDrawn="1"/>
        </p:nvPicPr>
        <p:blipFill rotWithShape="1">
          <a:blip r:embed="rId2"/>
          <a:srcRect t="10082" b="5369"/>
          <a:stretch/>
        </p:blipFill>
        <p:spPr>
          <a:xfrm flipH="1">
            <a:off x="0" y="0"/>
            <a:ext cx="12192000" cy="6872077"/>
          </a:xfrm>
          <a:prstGeom prst="rect">
            <a:avLst/>
          </a:prstGeom>
        </p:spPr>
      </p:pic>
      <p:sp>
        <p:nvSpPr>
          <p:cNvPr id="9" name="Rectangle 8">
            <a:extLst>
              <a:ext uri="{FF2B5EF4-FFF2-40B4-BE49-F238E27FC236}">
                <a16:creationId xmlns:a16="http://schemas.microsoft.com/office/drawing/2014/main" id="{50586525-B05E-49AD-B6EC-8EEBBF082E0D}"/>
              </a:ext>
            </a:extLst>
          </p:cNvPr>
          <p:cNvSpPr/>
          <p:nvPr userDrawn="1"/>
        </p:nvSpPr>
        <p:spPr>
          <a:xfrm>
            <a:off x="0" y="490749"/>
            <a:ext cx="12192000" cy="6381328"/>
          </a:xfrm>
          <a:prstGeom prst="rect">
            <a:avLst/>
          </a:prstGeom>
          <a:gradFill>
            <a:gsLst>
              <a:gs pos="46000">
                <a:srgbClr val="939C70">
                  <a:alpha val="0"/>
                </a:srgbClr>
              </a:gs>
              <a:gs pos="100000">
                <a:srgbClr val="939C7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49C7940A-B3DC-044E-8730-3DF7FF402047}"/>
              </a:ext>
            </a:extLst>
          </p:cNvPr>
          <p:cNvSpPr>
            <a:spLocks noGrp="1"/>
          </p:cNvSpPr>
          <p:nvPr>
            <p:ph type="body" sz="quarter" idx="14" hasCustomPrompt="1"/>
          </p:nvPr>
        </p:nvSpPr>
        <p:spPr>
          <a:xfrm>
            <a:off x="623888" y="5433247"/>
            <a:ext cx="5543550" cy="479298"/>
          </a:xfrm>
        </p:spPr>
        <p:txBody>
          <a:bodyPr lIns="0" tIns="0" rIns="0" bIns="0">
            <a:noAutofit/>
          </a:bodyPr>
          <a:lstStyle>
            <a:lvl1pPr marL="0" indent="0" algn="l">
              <a:buNone/>
              <a:defRPr sz="2400">
                <a:solidFill>
                  <a:schemeClr val="bg1"/>
                </a:solidFill>
              </a:defRPr>
            </a:lvl1pPr>
            <a:lvl2pPr marL="457200" indent="0" algn="l">
              <a:buNone/>
              <a:defRPr>
                <a:solidFill>
                  <a:schemeClr val="bg1"/>
                </a:solidFill>
              </a:defRPr>
            </a:lvl2pPr>
            <a:lvl3pPr marL="914400" indent="0" algn="l">
              <a:buNone/>
              <a:defRPr>
                <a:solidFill>
                  <a:schemeClr val="bg1"/>
                </a:solidFill>
              </a:defRPr>
            </a:lvl3pPr>
            <a:lvl4pPr marL="1371600" indent="0" algn="l">
              <a:buNone/>
              <a:defRPr>
                <a:solidFill>
                  <a:schemeClr val="bg1"/>
                </a:solidFill>
              </a:defRPr>
            </a:lvl4pPr>
            <a:lvl5pPr marL="1828800" indent="0" algn="l">
              <a:buNone/>
              <a:defRPr>
                <a:solidFill>
                  <a:schemeClr val="bg1"/>
                </a:solidFill>
              </a:defRPr>
            </a:lvl5pPr>
          </a:lstStyle>
          <a:p>
            <a:pPr lvl="0"/>
            <a:r>
              <a:rPr lang="en-US" noProof="0"/>
              <a:t>Title goes here</a:t>
            </a:r>
          </a:p>
        </p:txBody>
      </p:sp>
      <p:sp>
        <p:nvSpPr>
          <p:cNvPr id="14" name="Text Placeholder 13">
            <a:extLst>
              <a:ext uri="{FF2B5EF4-FFF2-40B4-BE49-F238E27FC236}">
                <a16:creationId xmlns:a16="http://schemas.microsoft.com/office/drawing/2014/main" id="{4DFC7EAD-7E4F-5A41-A044-16D0B4065125}"/>
              </a:ext>
            </a:extLst>
          </p:cNvPr>
          <p:cNvSpPr>
            <a:spLocks noGrp="1"/>
          </p:cNvSpPr>
          <p:nvPr>
            <p:ph type="body" sz="quarter" idx="15" hasCustomPrompt="1"/>
          </p:nvPr>
        </p:nvSpPr>
        <p:spPr>
          <a:xfrm>
            <a:off x="624384" y="6008666"/>
            <a:ext cx="5543550" cy="279628"/>
          </a:xfrm>
        </p:spPr>
        <p:txBody>
          <a:bodyPr lIns="0" tIns="0" rIns="0" bIns="0">
            <a:noAutofit/>
          </a:bodyPr>
          <a:lstStyle>
            <a:lvl1pPr marL="0" indent="0">
              <a:buNone/>
              <a:defRPr>
                <a:solidFill>
                  <a:schemeClr val="bg1"/>
                </a:solidFill>
              </a:defRPr>
            </a:lvl1pPr>
          </a:lstStyle>
          <a:p>
            <a:pPr lvl="0"/>
            <a:r>
              <a:rPr lang="en-US"/>
              <a:t>Presenter name | Date</a:t>
            </a:r>
          </a:p>
        </p:txBody>
      </p:sp>
      <p:sp>
        <p:nvSpPr>
          <p:cNvPr id="5" name="Rectangle 4">
            <a:extLst>
              <a:ext uri="{FF2B5EF4-FFF2-40B4-BE49-F238E27FC236}">
                <a16:creationId xmlns:a16="http://schemas.microsoft.com/office/drawing/2014/main" id="{DA85E0E2-B84C-709D-9190-4A07EBBBBBD7}"/>
              </a:ext>
            </a:extLst>
          </p:cNvPr>
          <p:cNvSpPr/>
          <p:nvPr userDrawn="1"/>
        </p:nvSpPr>
        <p:spPr>
          <a:xfrm>
            <a:off x="7464152" y="0"/>
            <a:ext cx="4727848" cy="6858000"/>
          </a:xfrm>
          <a:prstGeom prst="rect">
            <a:avLst/>
          </a:prstGeom>
          <a:gradFill>
            <a:gsLst>
              <a:gs pos="0">
                <a:srgbClr val="BA9B73">
                  <a:lumMod val="14000"/>
                  <a:lumOff val="86000"/>
                </a:srgbClr>
              </a:gs>
              <a:gs pos="47000">
                <a:schemeClr val="bg1">
                  <a:alpha val="0"/>
                  <a:lumMod val="38000"/>
                  <a:lumOff val="62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58CEA301-9CF1-A823-291E-F9571991A208}"/>
              </a:ext>
            </a:extLst>
          </p:cNvPr>
          <p:cNvGrpSpPr/>
          <p:nvPr userDrawn="1"/>
        </p:nvGrpSpPr>
        <p:grpSpPr>
          <a:xfrm>
            <a:off x="623392" y="692696"/>
            <a:ext cx="1881840" cy="1882394"/>
            <a:chOff x="623392" y="692696"/>
            <a:chExt cx="1881840" cy="1882394"/>
          </a:xfrm>
        </p:grpSpPr>
        <p:sp>
          <p:nvSpPr>
            <p:cNvPr id="8" name="Rectangle 7">
              <a:extLst>
                <a:ext uri="{FF2B5EF4-FFF2-40B4-BE49-F238E27FC236}">
                  <a16:creationId xmlns:a16="http://schemas.microsoft.com/office/drawing/2014/main" id="{0F05C782-8C88-71F8-A966-AC8CBD1084CC}"/>
                </a:ext>
              </a:extLst>
            </p:cNvPr>
            <p:cNvSpPr/>
            <p:nvPr userDrawn="1"/>
          </p:nvSpPr>
          <p:spPr>
            <a:xfrm>
              <a:off x="623392" y="692696"/>
              <a:ext cx="1881840" cy="188239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2">
              <a:extLst>
                <a:ext uri="{FF2B5EF4-FFF2-40B4-BE49-F238E27FC236}">
                  <a16:creationId xmlns:a16="http://schemas.microsoft.com/office/drawing/2014/main" id="{3688CDA6-11D5-8682-972C-613FE8A78A8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61326" y="1416091"/>
              <a:ext cx="1405972" cy="435603"/>
            </a:xfrm>
            <a:prstGeom prst="rect">
              <a:avLst/>
            </a:prstGeom>
          </p:spPr>
        </p:pic>
      </p:grpSp>
    </p:spTree>
    <p:extLst>
      <p:ext uri="{BB962C8B-B14F-4D97-AF65-F5344CB8AC3E}">
        <p14:creationId xmlns:p14="http://schemas.microsoft.com/office/powerpoint/2010/main" val="3161216778"/>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lue BG">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B76CBF-95B4-234A-91A3-A1E243451ED6}"/>
              </a:ext>
            </a:extLst>
          </p:cNvPr>
          <p:cNvSpPr/>
          <p:nvPr userDrawn="1"/>
        </p:nvSpPr>
        <p:spPr>
          <a:xfrm>
            <a:off x="0" y="-33015"/>
            <a:ext cx="12192000" cy="6957392"/>
          </a:xfrm>
          <a:prstGeom prst="rect">
            <a:avLst/>
          </a:prstGeom>
          <a:solidFill>
            <a:schemeClr val="accent5">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bg1"/>
              </a:solidFill>
            </a:endParaRPr>
          </a:p>
        </p:txBody>
      </p:sp>
      <p:sp>
        <p:nvSpPr>
          <p:cNvPr id="7" name="Rectangle 6">
            <a:extLst>
              <a:ext uri="{FF2B5EF4-FFF2-40B4-BE49-F238E27FC236}">
                <a16:creationId xmlns:a16="http://schemas.microsoft.com/office/drawing/2014/main" id="{850CB67F-FB97-B340-89A3-862C72EE39FD}"/>
              </a:ext>
            </a:extLst>
          </p:cNvPr>
          <p:cNvSpPr/>
          <p:nvPr userDrawn="1"/>
        </p:nvSpPr>
        <p:spPr>
          <a:xfrm>
            <a:off x="11568608" y="6237311"/>
            <a:ext cx="300597" cy="300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rgbClr val="F8991D"/>
              </a:solidFill>
            </a:endParaRPr>
          </a:p>
        </p:txBody>
      </p:sp>
      <p:sp>
        <p:nvSpPr>
          <p:cNvPr id="8" name="TextBox 7">
            <a:extLst>
              <a:ext uri="{FF2B5EF4-FFF2-40B4-BE49-F238E27FC236}">
                <a16:creationId xmlns:a16="http://schemas.microsoft.com/office/drawing/2014/main" id="{00D3F7B9-96F0-1E44-8EF5-1F1AA5675B85}"/>
              </a:ext>
            </a:extLst>
          </p:cNvPr>
          <p:cNvSpPr txBox="1"/>
          <p:nvPr userDrawn="1"/>
        </p:nvSpPr>
        <p:spPr>
          <a:xfrm>
            <a:off x="11509164" y="6264498"/>
            <a:ext cx="419484" cy="246221"/>
          </a:xfrm>
          <a:prstGeom prst="rect">
            <a:avLst/>
          </a:prstGeom>
          <a:noFill/>
        </p:spPr>
        <p:txBody>
          <a:bodyPr wrap="square" rtlCol="0" anchor="ctr">
            <a:spAutoFit/>
          </a:bodyPr>
          <a:lstStyle/>
          <a:p>
            <a:pPr algn="ctr"/>
            <a:fld id="{B8B8AE52-2D76-4432-8929-BE1FCB92BBF3}" type="slidenum">
              <a:rPr lang="en-ZA" sz="1000" smtClean="0">
                <a:solidFill>
                  <a:schemeClr val="bg1"/>
                </a:solidFill>
                <a:latin typeface="Verdana" panose="020B0604030504040204" pitchFamily="34" charset="0"/>
                <a:ea typeface="Verdana" panose="020B0604030504040204" pitchFamily="34" charset="0"/>
              </a:rPr>
              <a:pPr algn="ctr"/>
              <a:t>‹Nr.›</a:t>
            </a:fld>
            <a:endParaRPr lang="en-ZA" sz="1100">
              <a:solidFill>
                <a:schemeClr val="bg1"/>
              </a:solidFill>
              <a:latin typeface="Verdana" panose="020B0604030504040204" pitchFamily="34" charset="0"/>
              <a:ea typeface="Verdana" panose="020B0604030504040204" pitchFamily="34" charset="0"/>
            </a:endParaRPr>
          </a:p>
        </p:txBody>
      </p:sp>
      <p:pic>
        <p:nvPicPr>
          <p:cNvPr id="3" name="Picture 5">
            <a:extLst>
              <a:ext uri="{FF2B5EF4-FFF2-40B4-BE49-F238E27FC236}">
                <a16:creationId xmlns:a16="http://schemas.microsoft.com/office/drawing/2014/main" id="{8A92E0BB-1D68-E655-F5EF-10C66517222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795" y="6253465"/>
            <a:ext cx="1033910" cy="317976"/>
          </a:xfrm>
          <a:prstGeom prst="rect">
            <a:avLst/>
          </a:prstGeom>
        </p:spPr>
      </p:pic>
    </p:spTree>
    <p:extLst>
      <p:ext uri="{BB962C8B-B14F-4D97-AF65-F5344CB8AC3E}">
        <p14:creationId xmlns:p14="http://schemas.microsoft.com/office/powerpoint/2010/main" val="1864728875"/>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Blue BG">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774B69-4608-304D-BAC9-870547ED5B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9399" y="0"/>
            <a:ext cx="12192000" cy="6858000"/>
          </a:xfrm>
          <a:prstGeom prst="rect">
            <a:avLst/>
          </a:prstGeom>
        </p:spPr>
      </p:pic>
      <p:sp>
        <p:nvSpPr>
          <p:cNvPr id="9" name="Rectangle 8">
            <a:extLst>
              <a:ext uri="{FF2B5EF4-FFF2-40B4-BE49-F238E27FC236}">
                <a16:creationId xmlns:a16="http://schemas.microsoft.com/office/drawing/2014/main" id="{1DB76CBF-95B4-234A-91A3-A1E243451ED6}"/>
              </a:ext>
            </a:extLst>
          </p:cNvPr>
          <p:cNvSpPr/>
          <p:nvPr userDrawn="1"/>
        </p:nvSpPr>
        <p:spPr>
          <a:xfrm>
            <a:off x="-29399" y="-16976"/>
            <a:ext cx="12192000" cy="6874975"/>
          </a:xfrm>
          <a:prstGeom prst="rect">
            <a:avLst/>
          </a:prstGeom>
          <a:solidFill>
            <a:schemeClr val="accent5">
              <a:lumMod val="50000"/>
              <a:alpha val="9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bg1"/>
              </a:solidFill>
            </a:endParaRPr>
          </a:p>
        </p:txBody>
      </p:sp>
      <p:sp>
        <p:nvSpPr>
          <p:cNvPr id="7" name="Rectangle 6">
            <a:extLst>
              <a:ext uri="{FF2B5EF4-FFF2-40B4-BE49-F238E27FC236}">
                <a16:creationId xmlns:a16="http://schemas.microsoft.com/office/drawing/2014/main" id="{850CB67F-FB97-B340-89A3-862C72EE39FD}"/>
              </a:ext>
            </a:extLst>
          </p:cNvPr>
          <p:cNvSpPr/>
          <p:nvPr userDrawn="1"/>
        </p:nvSpPr>
        <p:spPr>
          <a:xfrm>
            <a:off x="11568608" y="6237311"/>
            <a:ext cx="300597" cy="3005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rgbClr val="F8991D"/>
              </a:solidFill>
            </a:endParaRPr>
          </a:p>
        </p:txBody>
      </p:sp>
      <p:sp>
        <p:nvSpPr>
          <p:cNvPr id="8" name="TextBox 7">
            <a:extLst>
              <a:ext uri="{FF2B5EF4-FFF2-40B4-BE49-F238E27FC236}">
                <a16:creationId xmlns:a16="http://schemas.microsoft.com/office/drawing/2014/main" id="{00D3F7B9-96F0-1E44-8EF5-1F1AA5675B85}"/>
              </a:ext>
            </a:extLst>
          </p:cNvPr>
          <p:cNvSpPr txBox="1"/>
          <p:nvPr userDrawn="1"/>
        </p:nvSpPr>
        <p:spPr>
          <a:xfrm>
            <a:off x="11509164" y="6264498"/>
            <a:ext cx="419484" cy="246221"/>
          </a:xfrm>
          <a:prstGeom prst="rect">
            <a:avLst/>
          </a:prstGeom>
          <a:noFill/>
        </p:spPr>
        <p:txBody>
          <a:bodyPr wrap="square" rtlCol="0" anchor="ctr">
            <a:spAutoFit/>
          </a:bodyPr>
          <a:lstStyle/>
          <a:p>
            <a:pPr algn="ctr"/>
            <a:fld id="{B8B8AE52-2D76-4432-8929-BE1FCB92BBF3}" type="slidenum">
              <a:rPr lang="en-ZA" sz="1000" smtClean="0">
                <a:solidFill>
                  <a:schemeClr val="bg1"/>
                </a:solidFill>
                <a:latin typeface="Verdana" panose="020B0604030504040204" pitchFamily="34" charset="0"/>
                <a:ea typeface="Verdana" panose="020B0604030504040204" pitchFamily="34" charset="0"/>
              </a:rPr>
              <a:pPr algn="ctr"/>
              <a:t>‹Nr.›</a:t>
            </a:fld>
            <a:endParaRPr lang="en-ZA" sz="1100">
              <a:solidFill>
                <a:schemeClr val="bg1"/>
              </a:solidFill>
              <a:latin typeface="Verdana" panose="020B0604030504040204" pitchFamily="34" charset="0"/>
              <a:ea typeface="Verdana" panose="020B0604030504040204" pitchFamily="34" charset="0"/>
            </a:endParaRPr>
          </a:p>
        </p:txBody>
      </p:sp>
      <p:pic>
        <p:nvPicPr>
          <p:cNvPr id="5" name="Picture 5">
            <a:extLst>
              <a:ext uri="{FF2B5EF4-FFF2-40B4-BE49-F238E27FC236}">
                <a16:creationId xmlns:a16="http://schemas.microsoft.com/office/drawing/2014/main" id="{25690504-5268-D179-CEA1-70A3A5E91B5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22795" y="6253465"/>
            <a:ext cx="1033910" cy="317976"/>
          </a:xfrm>
          <a:prstGeom prst="rect">
            <a:avLst/>
          </a:prstGeom>
        </p:spPr>
      </p:pic>
    </p:spTree>
    <p:extLst>
      <p:ext uri="{BB962C8B-B14F-4D97-AF65-F5344CB8AC3E}">
        <p14:creationId xmlns:p14="http://schemas.microsoft.com/office/powerpoint/2010/main" val="3300244662"/>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nd-slide_Elephant">
    <p:bg>
      <p:bgPr>
        <a:solidFill>
          <a:srgbClr val="EBEBEB">
            <a:alpha val="23000"/>
          </a:srgbClr>
        </a:soli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7E5F85B8-CAF3-6D02-D15D-1AB393E15268}"/>
              </a:ext>
            </a:extLst>
          </p:cNvPr>
          <p:cNvPicPr>
            <a:picLocks noChangeAspect="1"/>
          </p:cNvPicPr>
          <p:nvPr userDrawn="1"/>
        </p:nvPicPr>
        <p:blipFill>
          <a:blip r:embed="rId2"/>
          <a:srcRect t="35" b="35"/>
          <a:stretch/>
        </p:blipFill>
        <p:spPr>
          <a:xfrm>
            <a:off x="0" y="0"/>
            <a:ext cx="12192000" cy="4581524"/>
          </a:xfrm>
          <a:prstGeom prst="rect">
            <a:avLst/>
          </a:prstGeom>
        </p:spPr>
      </p:pic>
      <p:sp>
        <p:nvSpPr>
          <p:cNvPr id="4" name="Rectangle 5">
            <a:extLst>
              <a:ext uri="{FF2B5EF4-FFF2-40B4-BE49-F238E27FC236}">
                <a16:creationId xmlns:a16="http://schemas.microsoft.com/office/drawing/2014/main" id="{41942A82-A7F2-459E-82B8-0B980ACC3376}"/>
              </a:ext>
            </a:extLst>
          </p:cNvPr>
          <p:cNvSpPr/>
          <p:nvPr userDrawn="1"/>
        </p:nvSpPr>
        <p:spPr>
          <a:xfrm>
            <a:off x="0" y="0"/>
            <a:ext cx="12192000" cy="4581128"/>
          </a:xfrm>
          <a:prstGeom prst="rect">
            <a:avLst/>
          </a:prstGeom>
          <a:gradFill flip="none" rotWithShape="1">
            <a:gsLst>
              <a:gs pos="41000">
                <a:srgbClr val="0070C0">
                  <a:alpha val="0"/>
                </a:srgbClr>
              </a:gs>
              <a:gs pos="100000">
                <a:srgbClr val="002060"/>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6C36792E-F725-40EB-A5A1-A1D7FDD7B8D6}"/>
              </a:ext>
            </a:extLst>
          </p:cNvPr>
          <p:cNvGrpSpPr/>
          <p:nvPr userDrawn="1"/>
        </p:nvGrpSpPr>
        <p:grpSpPr>
          <a:xfrm>
            <a:off x="1356436" y="3650890"/>
            <a:ext cx="1817518" cy="1882394"/>
            <a:chOff x="1356436" y="3650890"/>
            <a:chExt cx="1817518" cy="1882394"/>
          </a:xfrm>
        </p:grpSpPr>
        <p:sp>
          <p:nvSpPr>
            <p:cNvPr id="9" name="Rectangle 8">
              <a:extLst>
                <a:ext uri="{FF2B5EF4-FFF2-40B4-BE49-F238E27FC236}">
                  <a16:creationId xmlns:a16="http://schemas.microsoft.com/office/drawing/2014/main" id="{35366061-D4C0-054D-B4EC-7725DC5F31FA}"/>
                </a:ext>
              </a:extLst>
            </p:cNvPr>
            <p:cNvSpPr/>
            <p:nvPr userDrawn="1"/>
          </p:nvSpPr>
          <p:spPr>
            <a:xfrm>
              <a:off x="1356436" y="3650890"/>
              <a:ext cx="1817518" cy="188239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1A9FF51-2A82-447B-BF29-BDC0F7BA9D2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69415" y="4372815"/>
              <a:ext cx="1378861" cy="427204"/>
            </a:xfrm>
            <a:prstGeom prst="rect">
              <a:avLst/>
            </a:prstGeom>
          </p:spPr>
        </p:pic>
      </p:grpSp>
      <p:sp>
        <p:nvSpPr>
          <p:cNvPr id="3" name="Rectangle 2">
            <a:extLst>
              <a:ext uri="{FF2B5EF4-FFF2-40B4-BE49-F238E27FC236}">
                <a16:creationId xmlns:a16="http://schemas.microsoft.com/office/drawing/2014/main" id="{14C0C34F-58E2-394F-9EB9-1440BA67C76C}"/>
              </a:ext>
            </a:extLst>
          </p:cNvPr>
          <p:cNvSpPr/>
          <p:nvPr userDrawn="1"/>
        </p:nvSpPr>
        <p:spPr>
          <a:xfrm>
            <a:off x="41804" y="6020135"/>
            <a:ext cx="1384349" cy="576064"/>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9">
            <a:extLst>
              <a:ext uri="{FF2B5EF4-FFF2-40B4-BE49-F238E27FC236}">
                <a16:creationId xmlns:a16="http://schemas.microsoft.com/office/drawing/2014/main" id="{A2E1E92F-ADB5-A444-A52C-A578AA341193}"/>
              </a:ext>
            </a:extLst>
          </p:cNvPr>
          <p:cNvSpPr>
            <a:spLocks noGrp="1"/>
          </p:cNvSpPr>
          <p:nvPr>
            <p:ph type="body" sz="quarter" idx="12" hasCustomPrompt="1"/>
          </p:nvPr>
        </p:nvSpPr>
        <p:spPr>
          <a:xfrm>
            <a:off x="4932443" y="5229200"/>
            <a:ext cx="6624637" cy="431800"/>
          </a:xfrm>
        </p:spPr>
        <p:txBody>
          <a:bodyPr>
            <a:noAutofit/>
          </a:bodyPr>
          <a:lstStyle>
            <a:lvl1pPr marL="0" indent="0" algn="r">
              <a:buNone/>
              <a:defRPr sz="2400">
                <a:solidFill>
                  <a:schemeClr val="accent1"/>
                </a:solidFill>
              </a:defRPr>
            </a:lvl1pPr>
            <a:lvl2pPr marL="457200" indent="0" algn="r">
              <a:buNone/>
              <a:defRPr sz="2400">
                <a:solidFill>
                  <a:srgbClr val="395170"/>
                </a:solidFill>
              </a:defRPr>
            </a:lvl2pPr>
            <a:lvl3pPr marL="914400" indent="0" algn="r">
              <a:buNone/>
              <a:defRPr sz="2400">
                <a:solidFill>
                  <a:srgbClr val="395170"/>
                </a:solidFill>
              </a:defRPr>
            </a:lvl3pPr>
            <a:lvl4pPr marL="1371600" indent="0" algn="r">
              <a:buNone/>
              <a:defRPr sz="2400">
                <a:solidFill>
                  <a:srgbClr val="395170"/>
                </a:solidFill>
              </a:defRPr>
            </a:lvl4pPr>
            <a:lvl5pPr marL="1828800" indent="0" algn="r">
              <a:buNone/>
              <a:defRPr sz="2400">
                <a:solidFill>
                  <a:srgbClr val="395170"/>
                </a:solidFill>
              </a:defRPr>
            </a:lvl5pPr>
          </a:lstStyle>
          <a:p>
            <a:pPr lvl="0"/>
            <a:r>
              <a:rPr lang="en-US" noProof="0"/>
              <a:t>Questions</a:t>
            </a:r>
          </a:p>
        </p:txBody>
      </p:sp>
    </p:spTree>
    <p:extLst>
      <p:ext uri="{BB962C8B-B14F-4D97-AF65-F5344CB8AC3E}">
        <p14:creationId xmlns:p14="http://schemas.microsoft.com/office/powerpoint/2010/main" val="23239067"/>
      </p:ext>
    </p:extLst>
  </p:cSld>
  <p:clrMapOvr>
    <a:masterClrMapping/>
  </p:clrMapOvr>
  <p:timing>
    <p:tnLst>
      <p:par>
        <p:cTn id="1" dur="indefinite" restart="never" nodeType="tmRoot">
          <p:childTnLst>
            <p:par>
              <p:cTn id="2"/>
            </p:par>
          </p:childTnLst>
        </p:cTn>
      </p:par>
    </p:tnLst>
  </p:timing>
  <p:extLst>
    <p:ext uri="{DCECCB84-F9BA-43D5-87BE-67443E8EF086}">
      <p15:sldGuideLst xmlns:p15="http://schemas.microsoft.com/office/powerpoint/2012/main">
        <p15:guide id="1" orient="horz" pos="2886"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PI-USE_Overview-Landscape">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06190F6C-1760-19AC-41A2-CF60C7144131}"/>
              </a:ext>
            </a:extLst>
          </p:cNvPr>
          <p:cNvPicPr>
            <a:picLocks noChangeAspect="1"/>
          </p:cNvPicPr>
          <p:nvPr userDrawn="1"/>
        </p:nvPicPr>
        <p:blipFill>
          <a:blip r:embed="rId2"/>
          <a:srcRect/>
          <a:stretch/>
        </p:blipFill>
        <p:spPr>
          <a:xfrm>
            <a:off x="2833328" y="166328"/>
            <a:ext cx="6525343" cy="6525343"/>
          </a:xfrm>
          <a:prstGeom prst="rect">
            <a:avLst/>
          </a:prstGeom>
        </p:spPr>
      </p:pic>
    </p:spTree>
    <p:extLst>
      <p:ext uri="{BB962C8B-B14F-4D97-AF65-F5344CB8AC3E}">
        <p14:creationId xmlns:p14="http://schemas.microsoft.com/office/powerpoint/2010/main" val="3898363150"/>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EPI-USE_Overview-Landscape">
    <p:spTree>
      <p:nvGrpSpPr>
        <p:cNvPr id="1" name=""/>
        <p:cNvGrpSpPr/>
        <p:nvPr/>
      </p:nvGrpSpPr>
      <p:grpSpPr>
        <a:xfrm>
          <a:off x="0" y="0"/>
          <a:ext cx="0" cy="0"/>
          <a:chOff x="0" y="0"/>
          <a:chExt cx="0" cy="0"/>
        </a:xfrm>
      </p:grpSpPr>
      <p:sp>
        <p:nvSpPr>
          <p:cNvPr id="78" name="Title 1">
            <a:extLst>
              <a:ext uri="{FF2B5EF4-FFF2-40B4-BE49-F238E27FC236}">
                <a16:creationId xmlns:a16="http://schemas.microsoft.com/office/drawing/2014/main" id="{780DAA93-27A8-65C5-B66E-D0943B2E9BAA}"/>
              </a:ext>
            </a:extLst>
          </p:cNvPr>
          <p:cNvSpPr>
            <a:spLocks noGrp="1"/>
          </p:cNvSpPr>
          <p:nvPr>
            <p:ph type="title" hasCustomPrompt="1"/>
          </p:nvPr>
        </p:nvSpPr>
        <p:spPr>
          <a:xfrm>
            <a:off x="557606" y="401984"/>
            <a:ext cx="10872787" cy="377744"/>
          </a:xfrm>
        </p:spPr>
        <p:txBody>
          <a:bodyPr>
            <a:normAutofit/>
          </a:bodyPr>
          <a:lstStyle>
            <a:lvl1pPr algn="l">
              <a:defRPr sz="2400">
                <a:solidFill>
                  <a:schemeClr val="accent1"/>
                </a:solidFill>
              </a:defRPr>
            </a:lvl1pPr>
          </a:lstStyle>
          <a:p>
            <a:r>
              <a:rPr lang="en-US" err="1"/>
              <a:t>Unternehmen</a:t>
            </a:r>
            <a:r>
              <a:rPr lang="en-US"/>
              <a:t> der Gruppe</a:t>
            </a:r>
            <a:endParaRPr lang="en-US" noProof="0"/>
          </a:p>
        </p:txBody>
      </p:sp>
      <p:sp>
        <p:nvSpPr>
          <p:cNvPr id="79" name="Title 1">
            <a:extLst>
              <a:ext uri="{FF2B5EF4-FFF2-40B4-BE49-F238E27FC236}">
                <a16:creationId xmlns:a16="http://schemas.microsoft.com/office/drawing/2014/main" id="{71DAFC8F-DB01-41FC-01CB-3E7571347842}"/>
              </a:ext>
            </a:extLst>
          </p:cNvPr>
          <p:cNvSpPr txBox="1">
            <a:spLocks/>
          </p:cNvSpPr>
          <p:nvPr userDrawn="1"/>
        </p:nvSpPr>
        <p:spPr>
          <a:xfrm>
            <a:off x="557607" y="800321"/>
            <a:ext cx="10872787" cy="669196"/>
          </a:xfrm>
          <a:prstGeom prst="rect">
            <a:avLst/>
          </a:prstGeom>
        </p:spPr>
        <p:txBody>
          <a:bodyPr vert="horz" lIns="0" tIns="0" rIns="0" bIns="0" rtlCol="0" anchor="ctr">
            <a:normAutofit/>
          </a:bodyPr>
          <a:lstStyle>
            <a:lvl1pPr algn="ctr" defTabSz="914400" rtl="0" eaLnBrk="1" latinLnBrk="0" hangingPunct="1">
              <a:lnSpc>
                <a:spcPct val="90000"/>
              </a:lnSpc>
              <a:spcBef>
                <a:spcPct val="0"/>
              </a:spcBef>
              <a:buNone/>
              <a:defRPr sz="240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pPr algn="l">
              <a:lnSpc>
                <a:spcPct val="100000"/>
              </a:lnSpc>
            </a:pPr>
            <a:r>
              <a:rPr lang="en-US" sz="1400">
                <a:solidFill>
                  <a:schemeClr val="tx1">
                    <a:lumMod val="75000"/>
                  </a:schemeClr>
                </a:solidFill>
              </a:rPr>
              <a:t>Die Gruppe </a:t>
            </a:r>
            <a:r>
              <a:rPr lang="en-US" sz="1400" err="1">
                <a:solidFill>
                  <a:schemeClr val="tx1">
                    <a:lumMod val="75000"/>
                  </a:schemeClr>
                </a:solidFill>
              </a:rPr>
              <a:t>freut</a:t>
            </a:r>
            <a:r>
              <a:rPr lang="en-US" sz="1400">
                <a:solidFill>
                  <a:schemeClr val="tx1">
                    <a:lumMod val="75000"/>
                  </a:schemeClr>
                </a:solidFill>
              </a:rPr>
              <a:t> </a:t>
            </a:r>
            <a:r>
              <a:rPr lang="en-US" sz="1400" err="1">
                <a:solidFill>
                  <a:schemeClr val="tx1">
                    <a:lumMod val="75000"/>
                  </a:schemeClr>
                </a:solidFill>
              </a:rPr>
              <a:t>sich</a:t>
            </a:r>
            <a:r>
              <a:rPr lang="en-US" sz="1400">
                <a:solidFill>
                  <a:schemeClr val="tx1">
                    <a:lumMod val="75000"/>
                  </a:schemeClr>
                </a:solidFill>
              </a:rPr>
              <a:t> </a:t>
            </a:r>
            <a:r>
              <a:rPr lang="en-US" sz="1400" err="1">
                <a:solidFill>
                  <a:schemeClr val="tx1">
                    <a:lumMod val="75000"/>
                  </a:schemeClr>
                </a:solidFill>
              </a:rPr>
              <a:t>über</a:t>
            </a:r>
            <a:r>
              <a:rPr lang="en-US" sz="1400">
                <a:solidFill>
                  <a:schemeClr val="tx1">
                    <a:lumMod val="75000"/>
                  </a:schemeClr>
                </a:solidFill>
              </a:rPr>
              <a:t> </a:t>
            </a:r>
            <a:r>
              <a:rPr lang="en-US" sz="1400" err="1">
                <a:solidFill>
                  <a:schemeClr val="tx1">
                    <a:lumMod val="75000"/>
                  </a:schemeClr>
                </a:solidFill>
              </a:rPr>
              <a:t>ihren</a:t>
            </a:r>
            <a:r>
              <a:rPr lang="en-US" sz="1400">
                <a:solidFill>
                  <a:schemeClr val="tx1">
                    <a:lumMod val="75000"/>
                  </a:schemeClr>
                </a:solidFill>
              </a:rPr>
              <a:t> </a:t>
            </a:r>
            <a:r>
              <a:rPr lang="en-US" sz="1400" err="1">
                <a:solidFill>
                  <a:schemeClr val="tx1">
                    <a:lumMod val="75000"/>
                  </a:schemeClr>
                </a:solidFill>
              </a:rPr>
              <a:t>angesehenen</a:t>
            </a:r>
            <a:r>
              <a:rPr lang="en-US" sz="1400">
                <a:solidFill>
                  <a:schemeClr val="tx1">
                    <a:lumMod val="75000"/>
                  </a:schemeClr>
                </a:solidFill>
              </a:rPr>
              <a:t> </a:t>
            </a:r>
            <a:r>
              <a:rPr lang="en-US" sz="1400" err="1">
                <a:solidFill>
                  <a:schemeClr val="tx1">
                    <a:lumMod val="75000"/>
                  </a:schemeClr>
                </a:solidFill>
              </a:rPr>
              <a:t>Ruf</a:t>
            </a:r>
            <a:r>
              <a:rPr lang="en-US" sz="1400">
                <a:solidFill>
                  <a:schemeClr val="tx1">
                    <a:lumMod val="75000"/>
                  </a:schemeClr>
                </a:solidFill>
              </a:rPr>
              <a:t> </a:t>
            </a:r>
            <a:r>
              <a:rPr lang="en-US" sz="1400" err="1">
                <a:solidFill>
                  <a:schemeClr val="tx1">
                    <a:lumMod val="75000"/>
                  </a:schemeClr>
                </a:solidFill>
              </a:rPr>
              <a:t>als</a:t>
            </a:r>
            <a:r>
              <a:rPr lang="en-US" sz="1400">
                <a:solidFill>
                  <a:schemeClr val="tx1">
                    <a:lumMod val="75000"/>
                  </a:schemeClr>
                </a:solidFill>
              </a:rPr>
              <a:t> </a:t>
            </a:r>
            <a:r>
              <a:rPr lang="en-US" sz="1400" err="1">
                <a:solidFill>
                  <a:schemeClr val="tx1">
                    <a:lumMod val="75000"/>
                  </a:schemeClr>
                </a:solidFill>
              </a:rPr>
              <a:t>weltweit</a:t>
            </a:r>
            <a:r>
              <a:rPr lang="en-US" sz="1400">
                <a:solidFill>
                  <a:schemeClr val="tx1">
                    <a:lumMod val="75000"/>
                  </a:schemeClr>
                </a:solidFill>
              </a:rPr>
              <a:t> </a:t>
            </a:r>
            <a:r>
              <a:rPr lang="en-US" sz="1400" err="1">
                <a:solidFill>
                  <a:schemeClr val="tx1">
                    <a:lumMod val="75000"/>
                  </a:schemeClr>
                </a:solidFill>
              </a:rPr>
              <a:t>tätiges</a:t>
            </a:r>
            <a:r>
              <a:rPr lang="en-US" sz="1400">
                <a:solidFill>
                  <a:schemeClr val="tx1">
                    <a:lumMod val="75000"/>
                  </a:schemeClr>
                </a:solidFill>
              </a:rPr>
              <a:t> </a:t>
            </a:r>
            <a:r>
              <a:rPr lang="en-US" sz="1400" err="1">
                <a:solidFill>
                  <a:schemeClr val="tx1">
                    <a:lumMod val="75000"/>
                  </a:schemeClr>
                </a:solidFill>
              </a:rPr>
              <a:t>Unternehmen</a:t>
            </a:r>
            <a:r>
              <a:rPr lang="en-US" sz="1400">
                <a:solidFill>
                  <a:schemeClr val="tx1">
                    <a:lumMod val="75000"/>
                  </a:schemeClr>
                </a:solidFill>
              </a:rPr>
              <a:t>, </a:t>
            </a:r>
            <a:br>
              <a:rPr lang="en-US" sz="1400">
                <a:solidFill>
                  <a:schemeClr val="tx1">
                    <a:lumMod val="75000"/>
                  </a:schemeClr>
                </a:solidFill>
              </a:rPr>
            </a:br>
            <a:r>
              <a:rPr lang="en-US" sz="1400">
                <a:solidFill>
                  <a:schemeClr val="tx1">
                    <a:lumMod val="75000"/>
                  </a:schemeClr>
                </a:solidFill>
              </a:rPr>
              <a:t>das </a:t>
            </a:r>
            <a:r>
              <a:rPr lang="en-US" sz="1400" err="1">
                <a:solidFill>
                  <a:schemeClr val="tx1">
                    <a:lumMod val="75000"/>
                  </a:schemeClr>
                </a:solidFill>
              </a:rPr>
              <a:t>konstant</a:t>
            </a:r>
            <a:r>
              <a:rPr lang="en-US" sz="1400">
                <a:solidFill>
                  <a:schemeClr val="tx1">
                    <a:lumMod val="75000"/>
                  </a:schemeClr>
                </a:solidFill>
              </a:rPr>
              <a:t> </a:t>
            </a:r>
            <a:r>
              <a:rPr lang="en-US" sz="1400" err="1">
                <a:solidFill>
                  <a:schemeClr val="tx1">
                    <a:lumMod val="75000"/>
                  </a:schemeClr>
                </a:solidFill>
              </a:rPr>
              <a:t>herausragende</a:t>
            </a:r>
            <a:r>
              <a:rPr lang="en-US" sz="1400">
                <a:solidFill>
                  <a:schemeClr val="tx1">
                    <a:lumMod val="75000"/>
                  </a:schemeClr>
                </a:solidFill>
              </a:rPr>
              <a:t> </a:t>
            </a:r>
            <a:r>
              <a:rPr lang="en-US" sz="1400" err="1">
                <a:solidFill>
                  <a:schemeClr val="tx1">
                    <a:lumMod val="75000"/>
                  </a:schemeClr>
                </a:solidFill>
              </a:rPr>
              <a:t>Leistungen</a:t>
            </a:r>
            <a:r>
              <a:rPr lang="en-US" sz="1400">
                <a:solidFill>
                  <a:schemeClr val="tx1">
                    <a:lumMod val="75000"/>
                  </a:schemeClr>
                </a:solidFill>
              </a:rPr>
              <a:t> in </a:t>
            </a:r>
            <a:r>
              <a:rPr lang="en-US" sz="1400" err="1">
                <a:solidFill>
                  <a:schemeClr val="tx1">
                    <a:lumMod val="75000"/>
                  </a:schemeClr>
                </a:solidFill>
              </a:rPr>
              <a:t>verschiedenen</a:t>
            </a:r>
            <a:r>
              <a:rPr lang="en-US" sz="1400">
                <a:solidFill>
                  <a:schemeClr val="tx1">
                    <a:lumMod val="75000"/>
                  </a:schemeClr>
                </a:solidFill>
              </a:rPr>
              <a:t> </a:t>
            </a:r>
            <a:r>
              <a:rPr lang="en-US" sz="1400" err="1">
                <a:solidFill>
                  <a:schemeClr val="tx1">
                    <a:lumMod val="75000"/>
                  </a:schemeClr>
                </a:solidFill>
              </a:rPr>
              <a:t>Branchen</a:t>
            </a:r>
            <a:r>
              <a:rPr lang="en-US" sz="1400">
                <a:solidFill>
                  <a:schemeClr val="tx1">
                    <a:lumMod val="75000"/>
                  </a:schemeClr>
                </a:solidFill>
              </a:rPr>
              <a:t> </a:t>
            </a:r>
            <a:r>
              <a:rPr lang="en-US" sz="1400" err="1">
                <a:solidFill>
                  <a:schemeClr val="tx1">
                    <a:lumMod val="75000"/>
                  </a:schemeClr>
                </a:solidFill>
              </a:rPr>
              <a:t>erbringt</a:t>
            </a:r>
            <a:r>
              <a:rPr lang="en-US" sz="1400">
                <a:solidFill>
                  <a:schemeClr val="tx1">
                    <a:lumMod val="75000"/>
                  </a:schemeClr>
                </a:solidFill>
              </a:rPr>
              <a:t>.</a:t>
            </a:r>
          </a:p>
        </p:txBody>
      </p:sp>
      <p:grpSp>
        <p:nvGrpSpPr>
          <p:cNvPr id="80" name="Group 11">
            <a:extLst>
              <a:ext uri="{FF2B5EF4-FFF2-40B4-BE49-F238E27FC236}">
                <a16:creationId xmlns:a16="http://schemas.microsoft.com/office/drawing/2014/main" id="{B7D954B6-DEC6-5C92-C012-B9A3EC7340EA}"/>
              </a:ext>
            </a:extLst>
          </p:cNvPr>
          <p:cNvGrpSpPr/>
          <p:nvPr userDrawn="1"/>
        </p:nvGrpSpPr>
        <p:grpSpPr>
          <a:xfrm>
            <a:off x="1224812" y="1916832"/>
            <a:ext cx="9742377" cy="3695916"/>
            <a:chOff x="623888" y="1916832"/>
            <a:chExt cx="9742377" cy="3695916"/>
          </a:xfrm>
        </p:grpSpPr>
        <p:sp>
          <p:nvSpPr>
            <p:cNvPr id="81" name="Rectangle 37">
              <a:extLst>
                <a:ext uri="{FF2B5EF4-FFF2-40B4-BE49-F238E27FC236}">
                  <a16:creationId xmlns:a16="http://schemas.microsoft.com/office/drawing/2014/main" id="{B80248E2-D2A6-F834-0657-568A34E92232}"/>
                </a:ext>
              </a:extLst>
            </p:cNvPr>
            <p:cNvSpPr/>
            <p:nvPr/>
          </p:nvSpPr>
          <p:spPr>
            <a:xfrm>
              <a:off x="5790931" y="4493678"/>
              <a:ext cx="1746938"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2" name="Rectangle 40">
              <a:extLst>
                <a:ext uri="{FF2B5EF4-FFF2-40B4-BE49-F238E27FC236}">
                  <a16:creationId xmlns:a16="http://schemas.microsoft.com/office/drawing/2014/main" id="{666B1186-0BFF-B6CB-1DD1-FBF479BBCDCB}"/>
                </a:ext>
              </a:extLst>
            </p:cNvPr>
            <p:cNvSpPr/>
            <p:nvPr/>
          </p:nvSpPr>
          <p:spPr>
            <a:xfrm>
              <a:off x="7691567" y="4493187"/>
              <a:ext cx="1307919"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3" name="Rectangle 41">
              <a:extLst>
                <a:ext uri="{FF2B5EF4-FFF2-40B4-BE49-F238E27FC236}">
                  <a16:creationId xmlns:a16="http://schemas.microsoft.com/office/drawing/2014/main" id="{BC6A68E1-D4F1-FDEF-7FE4-0D720D8755AC}"/>
                </a:ext>
              </a:extLst>
            </p:cNvPr>
            <p:cNvSpPr/>
            <p:nvPr/>
          </p:nvSpPr>
          <p:spPr>
            <a:xfrm>
              <a:off x="4329361" y="4489173"/>
              <a:ext cx="1312500"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4" name="Rectangle 45">
              <a:extLst>
                <a:ext uri="{FF2B5EF4-FFF2-40B4-BE49-F238E27FC236}">
                  <a16:creationId xmlns:a16="http://schemas.microsoft.com/office/drawing/2014/main" id="{3B3E6599-5C82-9CBA-A13C-B742A82F5FAB}"/>
                </a:ext>
              </a:extLst>
            </p:cNvPr>
            <p:cNvSpPr/>
            <p:nvPr userDrawn="1"/>
          </p:nvSpPr>
          <p:spPr>
            <a:xfrm>
              <a:off x="625193" y="3209538"/>
              <a:ext cx="1466299"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5" name="Rectangle 46">
              <a:extLst>
                <a:ext uri="{FF2B5EF4-FFF2-40B4-BE49-F238E27FC236}">
                  <a16:creationId xmlns:a16="http://schemas.microsoft.com/office/drawing/2014/main" id="{66BEA7E0-B7FF-F889-C51A-B522021B6C1C}"/>
                </a:ext>
              </a:extLst>
            </p:cNvPr>
            <p:cNvSpPr/>
            <p:nvPr userDrawn="1"/>
          </p:nvSpPr>
          <p:spPr>
            <a:xfrm>
              <a:off x="623888" y="4502244"/>
              <a:ext cx="1641559"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6" name="Rectangle 47">
              <a:extLst>
                <a:ext uri="{FF2B5EF4-FFF2-40B4-BE49-F238E27FC236}">
                  <a16:creationId xmlns:a16="http://schemas.microsoft.com/office/drawing/2014/main" id="{3D5C84C6-4211-3249-E0CE-EA6F3FC72983}"/>
                </a:ext>
              </a:extLst>
            </p:cNvPr>
            <p:cNvSpPr/>
            <p:nvPr userDrawn="1"/>
          </p:nvSpPr>
          <p:spPr>
            <a:xfrm>
              <a:off x="9148509" y="4499792"/>
              <a:ext cx="1211817"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7" name="Rectangle 48">
              <a:extLst>
                <a:ext uri="{FF2B5EF4-FFF2-40B4-BE49-F238E27FC236}">
                  <a16:creationId xmlns:a16="http://schemas.microsoft.com/office/drawing/2014/main" id="{666D8332-FDA6-FC37-C03C-045DED510EE0}"/>
                </a:ext>
              </a:extLst>
            </p:cNvPr>
            <p:cNvSpPr/>
            <p:nvPr/>
          </p:nvSpPr>
          <p:spPr>
            <a:xfrm>
              <a:off x="628504" y="1916832"/>
              <a:ext cx="1746938"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8" name="Rectangle 49">
              <a:extLst>
                <a:ext uri="{FF2B5EF4-FFF2-40B4-BE49-F238E27FC236}">
                  <a16:creationId xmlns:a16="http://schemas.microsoft.com/office/drawing/2014/main" id="{9CBC1B9C-BD0E-3012-D759-5ED9A8559089}"/>
                </a:ext>
              </a:extLst>
            </p:cNvPr>
            <p:cNvSpPr/>
            <p:nvPr/>
          </p:nvSpPr>
          <p:spPr>
            <a:xfrm>
              <a:off x="2523563" y="1916832"/>
              <a:ext cx="1746938"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9" name="Rectangle 50">
              <a:extLst>
                <a:ext uri="{FF2B5EF4-FFF2-40B4-BE49-F238E27FC236}">
                  <a16:creationId xmlns:a16="http://schemas.microsoft.com/office/drawing/2014/main" id="{84050CC3-EDDE-0A15-ABE3-DBC1D839C095}"/>
                </a:ext>
              </a:extLst>
            </p:cNvPr>
            <p:cNvSpPr/>
            <p:nvPr/>
          </p:nvSpPr>
          <p:spPr>
            <a:xfrm>
              <a:off x="4420834" y="1916832"/>
              <a:ext cx="1746938"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90" name="Rectangle 51">
              <a:extLst>
                <a:ext uri="{FF2B5EF4-FFF2-40B4-BE49-F238E27FC236}">
                  <a16:creationId xmlns:a16="http://schemas.microsoft.com/office/drawing/2014/main" id="{2A5AA6D8-73CF-FF6E-E6F3-285A3C59D3F3}"/>
                </a:ext>
              </a:extLst>
            </p:cNvPr>
            <p:cNvSpPr/>
            <p:nvPr/>
          </p:nvSpPr>
          <p:spPr>
            <a:xfrm>
              <a:off x="6319160" y="1916832"/>
              <a:ext cx="1921632"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91" name="Rectangle 52">
              <a:extLst>
                <a:ext uri="{FF2B5EF4-FFF2-40B4-BE49-F238E27FC236}">
                  <a16:creationId xmlns:a16="http://schemas.microsoft.com/office/drawing/2014/main" id="{48C18181-6793-BB31-72AE-5523F5F0E760}"/>
                </a:ext>
              </a:extLst>
            </p:cNvPr>
            <p:cNvSpPr/>
            <p:nvPr/>
          </p:nvSpPr>
          <p:spPr>
            <a:xfrm>
              <a:off x="6724268" y="3205005"/>
              <a:ext cx="3641997"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92" name="Rectangle 53">
              <a:extLst>
                <a:ext uri="{FF2B5EF4-FFF2-40B4-BE49-F238E27FC236}">
                  <a16:creationId xmlns:a16="http://schemas.microsoft.com/office/drawing/2014/main" id="{49CF7792-3494-7521-3BD3-2782539993FF}"/>
                </a:ext>
              </a:extLst>
            </p:cNvPr>
            <p:cNvSpPr/>
            <p:nvPr/>
          </p:nvSpPr>
          <p:spPr>
            <a:xfrm>
              <a:off x="3697702" y="3205003"/>
              <a:ext cx="986101"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93" name="Rectangle 54">
              <a:extLst>
                <a:ext uri="{FF2B5EF4-FFF2-40B4-BE49-F238E27FC236}">
                  <a16:creationId xmlns:a16="http://schemas.microsoft.com/office/drawing/2014/main" id="{08C286DD-1ECA-3BD5-75C6-E8E01A336F41}"/>
                </a:ext>
              </a:extLst>
            </p:cNvPr>
            <p:cNvSpPr/>
            <p:nvPr/>
          </p:nvSpPr>
          <p:spPr>
            <a:xfrm>
              <a:off x="4830658" y="3205003"/>
              <a:ext cx="1746938"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94" name="Picture 70">
              <a:extLst>
                <a:ext uri="{FF2B5EF4-FFF2-40B4-BE49-F238E27FC236}">
                  <a16:creationId xmlns:a16="http://schemas.microsoft.com/office/drawing/2014/main" id="{7CF83CE3-B584-8474-F25F-16272B3B1113}"/>
                </a:ext>
              </a:extLst>
            </p:cNvPr>
            <p:cNvPicPr/>
            <p:nvPr/>
          </p:nvPicPr>
          <p:blipFill>
            <a:blip r:embed="rId2">
              <a:extLst>
                <a:ext uri="{96DAC541-7B7A-43D3-8B79-37D633B846F1}">
                  <asvg:svgBlip xmlns:asvg="http://schemas.microsoft.com/office/drawing/2016/SVG/main" r:embed="rId3"/>
                </a:ext>
              </a:extLst>
            </a:blip>
            <a:srcRect/>
            <a:stretch/>
          </p:blipFill>
          <p:spPr bwMode="auto">
            <a:xfrm>
              <a:off x="3072749" y="2255752"/>
              <a:ext cx="662162" cy="485072"/>
            </a:xfrm>
            <a:prstGeom prst="rect">
              <a:avLst/>
            </a:prstGeom>
            <a:noFill/>
            <a:ln>
              <a:noFill/>
            </a:ln>
          </p:spPr>
        </p:pic>
        <p:grpSp>
          <p:nvGrpSpPr>
            <p:cNvPr id="95" name="Group 57">
              <a:extLst>
                <a:ext uri="{FF2B5EF4-FFF2-40B4-BE49-F238E27FC236}">
                  <a16:creationId xmlns:a16="http://schemas.microsoft.com/office/drawing/2014/main" id="{BF51CBF8-F657-250E-CE36-2A526E5FC74C}"/>
                </a:ext>
              </a:extLst>
            </p:cNvPr>
            <p:cNvGrpSpPr>
              <a:grpSpLocks noChangeAspect="1"/>
            </p:cNvGrpSpPr>
            <p:nvPr/>
          </p:nvGrpSpPr>
          <p:grpSpPr>
            <a:xfrm>
              <a:off x="7086647" y="3601143"/>
              <a:ext cx="2723150" cy="343153"/>
              <a:chOff x="942701" y="2128001"/>
              <a:chExt cx="1858639" cy="234213"/>
            </a:xfrm>
          </p:grpSpPr>
          <p:pic>
            <p:nvPicPr>
              <p:cNvPr id="109" name="Picture 87">
                <a:extLst>
                  <a:ext uri="{FF2B5EF4-FFF2-40B4-BE49-F238E27FC236}">
                    <a16:creationId xmlns:a16="http://schemas.microsoft.com/office/drawing/2014/main" id="{7AD2A56C-4E81-F7E5-FAF0-AF0805521BC7}"/>
                  </a:ext>
                </a:extLst>
              </p:cNvPr>
              <p:cNvPicPr/>
              <p:nvPr/>
            </p:nvPicPr>
            <p:blipFill rotWithShape="1">
              <a:blip r:embed="rId4">
                <a:extLst>
                  <a:ext uri="{96DAC541-7B7A-43D3-8B79-37D633B846F1}">
                    <asvg:svgBlip xmlns:asvg="http://schemas.microsoft.com/office/drawing/2016/SVG/main" r:embed="rId5"/>
                  </a:ext>
                </a:extLst>
              </a:blip>
              <a:srcRect t="-8382" b="-4497"/>
              <a:stretch/>
            </p:blipFill>
            <p:spPr bwMode="auto">
              <a:xfrm>
                <a:off x="942701" y="2128001"/>
                <a:ext cx="664366" cy="232046"/>
              </a:xfrm>
              <a:prstGeom prst="rect">
                <a:avLst/>
              </a:prstGeom>
              <a:noFill/>
              <a:ln>
                <a:noFill/>
              </a:ln>
            </p:spPr>
          </p:pic>
          <p:sp>
            <p:nvSpPr>
              <p:cNvPr id="110" name="TextBox 75">
                <a:extLst>
                  <a:ext uri="{FF2B5EF4-FFF2-40B4-BE49-F238E27FC236}">
                    <a16:creationId xmlns:a16="http://schemas.microsoft.com/office/drawing/2014/main" id="{1BA05467-18C7-ABA2-7F8F-E94870B19D57}"/>
                  </a:ext>
                </a:extLst>
              </p:cNvPr>
              <p:cNvSpPr txBox="1"/>
              <p:nvPr/>
            </p:nvSpPr>
            <p:spPr>
              <a:xfrm>
                <a:off x="1576038" y="2144080"/>
                <a:ext cx="198742" cy="210218"/>
              </a:xfrm>
              <a:prstGeom prst="rect">
                <a:avLst/>
              </a:prstGeom>
              <a:noFill/>
            </p:spPr>
            <p:txBody>
              <a:bodyPr wrap="square" rtlCol="0">
                <a:spAutoFit/>
              </a:bodyPr>
              <a:lstStyle/>
              <a:p>
                <a:pPr algn="ctr"/>
                <a:r>
                  <a:rPr lang="en-ZA" sz="1400" b="1">
                    <a:solidFill>
                      <a:srgbClr val="101B42"/>
                    </a:solidFill>
                  </a:rPr>
                  <a:t>+</a:t>
                </a:r>
              </a:p>
            </p:txBody>
          </p:sp>
          <p:pic>
            <p:nvPicPr>
              <p:cNvPr id="111" name="Picture 89">
                <a:extLst>
                  <a:ext uri="{FF2B5EF4-FFF2-40B4-BE49-F238E27FC236}">
                    <a16:creationId xmlns:a16="http://schemas.microsoft.com/office/drawing/2014/main" id="{EBB9403D-C165-B58C-2247-3CE6AEC5A1B9}"/>
                  </a:ext>
                </a:extLst>
              </p:cNvPr>
              <p:cNvPicPr/>
              <p:nvPr/>
            </p:nvPicPr>
            <p:blipFill>
              <a:blip r:embed="rId6"/>
              <a:srcRect/>
              <a:stretch/>
            </p:blipFill>
            <p:spPr bwMode="auto">
              <a:xfrm>
                <a:off x="1764932" y="2151263"/>
                <a:ext cx="1036408" cy="210951"/>
              </a:xfrm>
              <a:prstGeom prst="rect">
                <a:avLst/>
              </a:prstGeom>
              <a:noFill/>
              <a:ln>
                <a:noFill/>
              </a:ln>
            </p:spPr>
          </p:pic>
        </p:grpSp>
        <p:pic>
          <p:nvPicPr>
            <p:cNvPr id="96" name="Picture 16">
              <a:extLst>
                <a:ext uri="{FF2B5EF4-FFF2-40B4-BE49-F238E27FC236}">
                  <a16:creationId xmlns:a16="http://schemas.microsoft.com/office/drawing/2014/main" id="{6638A30A-3764-16E1-016A-A2ECAAE8B9C7}"/>
                </a:ext>
              </a:extLst>
            </p:cNvPr>
            <p:cNvPicPr/>
            <p:nvPr/>
          </p:nvPicPr>
          <p:blipFill>
            <a:blip r:embed="rId7">
              <a:extLst>
                <a:ext uri="{96DAC541-7B7A-43D3-8B79-37D633B846F1}">
                  <asvg:svgBlip xmlns:asvg="http://schemas.microsoft.com/office/drawing/2016/SVG/main" r:embed="rId8"/>
                </a:ext>
              </a:extLst>
            </a:blip>
            <a:srcRect/>
            <a:stretch/>
          </p:blipFill>
          <p:spPr bwMode="auto">
            <a:xfrm>
              <a:off x="4576441" y="4804956"/>
              <a:ext cx="805715" cy="531978"/>
            </a:xfrm>
            <a:prstGeom prst="rect">
              <a:avLst/>
            </a:prstGeom>
            <a:noFill/>
            <a:ln>
              <a:noFill/>
            </a:ln>
          </p:spPr>
        </p:pic>
        <p:sp>
          <p:nvSpPr>
            <p:cNvPr id="97" name="Rectangle 59">
              <a:extLst>
                <a:ext uri="{FF2B5EF4-FFF2-40B4-BE49-F238E27FC236}">
                  <a16:creationId xmlns:a16="http://schemas.microsoft.com/office/drawing/2014/main" id="{C2BE78DE-DC05-C4AE-8222-B986A58A928D}"/>
                </a:ext>
              </a:extLst>
            </p:cNvPr>
            <p:cNvSpPr/>
            <p:nvPr/>
          </p:nvSpPr>
          <p:spPr>
            <a:xfrm>
              <a:off x="8392179" y="1917274"/>
              <a:ext cx="1974085"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98" name="Picture 60">
              <a:extLst>
                <a:ext uri="{FF2B5EF4-FFF2-40B4-BE49-F238E27FC236}">
                  <a16:creationId xmlns:a16="http://schemas.microsoft.com/office/drawing/2014/main" id="{0770AD7D-DF34-3945-E690-3BEB1BDC93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08608" y="3432847"/>
              <a:ext cx="564288" cy="654816"/>
            </a:xfrm>
            <a:prstGeom prst="rect">
              <a:avLst/>
            </a:prstGeom>
          </p:spPr>
        </p:pic>
        <p:pic>
          <p:nvPicPr>
            <p:cNvPr id="99" name="Picture 62">
              <a:extLst>
                <a:ext uri="{FF2B5EF4-FFF2-40B4-BE49-F238E27FC236}">
                  <a16:creationId xmlns:a16="http://schemas.microsoft.com/office/drawing/2014/main" id="{9D77C35D-70DC-280D-A57F-85A307F7B16E}"/>
                </a:ext>
              </a:extLst>
            </p:cNvPr>
            <p:cNvPicPr>
              <a:picLocks noChangeAspect="1"/>
            </p:cNvPicPr>
            <p:nvPr/>
          </p:nvPicPr>
          <p:blipFill>
            <a:blip r:embed="rId10"/>
            <a:srcRect/>
            <a:stretch/>
          </p:blipFill>
          <p:spPr>
            <a:xfrm>
              <a:off x="8668935" y="2311837"/>
              <a:ext cx="1420571" cy="345424"/>
            </a:xfrm>
            <a:prstGeom prst="rect">
              <a:avLst/>
            </a:prstGeom>
          </p:spPr>
        </p:pic>
        <p:pic>
          <p:nvPicPr>
            <p:cNvPr id="100" name="Picture 63">
              <a:extLst>
                <a:ext uri="{FF2B5EF4-FFF2-40B4-BE49-F238E27FC236}">
                  <a16:creationId xmlns:a16="http://schemas.microsoft.com/office/drawing/2014/main" id="{0D6ACE5B-8900-D384-1334-92CB69B4734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32611" y="2131086"/>
              <a:ext cx="1512000" cy="667635"/>
            </a:xfrm>
            <a:prstGeom prst="rect">
              <a:avLst/>
            </a:prstGeom>
          </p:spPr>
        </p:pic>
        <p:pic>
          <p:nvPicPr>
            <p:cNvPr id="101" name="Picture 22">
              <a:extLst>
                <a:ext uri="{FF2B5EF4-FFF2-40B4-BE49-F238E27FC236}">
                  <a16:creationId xmlns:a16="http://schemas.microsoft.com/office/drawing/2014/main" id="{C2178A9E-537B-4D32-CE08-E9947B7D478B}"/>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5147764" y="3506461"/>
              <a:ext cx="1112727" cy="507588"/>
            </a:xfrm>
            <a:prstGeom prst="rect">
              <a:avLst/>
            </a:prstGeom>
          </p:spPr>
        </p:pic>
        <p:pic>
          <p:nvPicPr>
            <p:cNvPr id="102" name="Picture 65">
              <a:extLst>
                <a:ext uri="{FF2B5EF4-FFF2-40B4-BE49-F238E27FC236}">
                  <a16:creationId xmlns:a16="http://schemas.microsoft.com/office/drawing/2014/main" id="{B50D1DA3-3744-F53C-F302-D4C20864701F}"/>
                </a:ext>
              </a:extLst>
            </p:cNvPr>
            <p:cNvPicPr>
              <a:picLocks noChangeAspect="1"/>
            </p:cNvPicPr>
            <p:nvPr/>
          </p:nvPicPr>
          <p:blipFill>
            <a:blip r:embed="rId14"/>
            <a:srcRect/>
            <a:stretch/>
          </p:blipFill>
          <p:spPr>
            <a:xfrm>
              <a:off x="6087586" y="4880580"/>
              <a:ext cx="1144953" cy="361564"/>
            </a:xfrm>
            <a:prstGeom prst="rect">
              <a:avLst/>
            </a:prstGeom>
          </p:spPr>
        </p:pic>
        <p:pic>
          <p:nvPicPr>
            <p:cNvPr id="103" name="Picture 66">
              <a:extLst>
                <a:ext uri="{FF2B5EF4-FFF2-40B4-BE49-F238E27FC236}">
                  <a16:creationId xmlns:a16="http://schemas.microsoft.com/office/drawing/2014/main" id="{727FCE6B-61AD-1091-DA7E-9940A01A7EF7}"/>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7936858" y="4853496"/>
              <a:ext cx="858421" cy="447277"/>
            </a:xfrm>
            <a:prstGeom prst="rect">
              <a:avLst/>
            </a:prstGeom>
          </p:spPr>
        </p:pic>
        <p:sp>
          <p:nvSpPr>
            <p:cNvPr id="104" name="Rectangle 67">
              <a:extLst>
                <a:ext uri="{FF2B5EF4-FFF2-40B4-BE49-F238E27FC236}">
                  <a16:creationId xmlns:a16="http://schemas.microsoft.com/office/drawing/2014/main" id="{654F6C6A-E0B1-9932-597E-3ACCE9DE441F}"/>
                </a:ext>
              </a:extLst>
            </p:cNvPr>
            <p:cNvSpPr/>
            <p:nvPr/>
          </p:nvSpPr>
          <p:spPr>
            <a:xfrm>
              <a:off x="2238347" y="3205003"/>
              <a:ext cx="1312500"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105" name="Picture 68">
              <a:extLst>
                <a:ext uri="{FF2B5EF4-FFF2-40B4-BE49-F238E27FC236}">
                  <a16:creationId xmlns:a16="http://schemas.microsoft.com/office/drawing/2014/main" id="{209956EE-06A0-E3D1-FD9B-C2EE5E62194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43022" y="3362435"/>
              <a:ext cx="875248" cy="820570"/>
            </a:xfrm>
            <a:prstGeom prst="rect">
              <a:avLst/>
            </a:prstGeom>
          </p:spPr>
        </p:pic>
        <p:sp>
          <p:nvSpPr>
            <p:cNvPr id="106" name="Rectangle 69">
              <a:extLst>
                <a:ext uri="{FF2B5EF4-FFF2-40B4-BE49-F238E27FC236}">
                  <a16:creationId xmlns:a16="http://schemas.microsoft.com/office/drawing/2014/main" id="{23BE395E-D990-62FC-352E-D1BF7B9C741E}"/>
                </a:ext>
              </a:extLst>
            </p:cNvPr>
            <p:cNvSpPr/>
            <p:nvPr/>
          </p:nvSpPr>
          <p:spPr>
            <a:xfrm>
              <a:off x="2423287" y="4489173"/>
              <a:ext cx="1762442"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107" name="Picture 71">
              <a:extLst>
                <a:ext uri="{FF2B5EF4-FFF2-40B4-BE49-F238E27FC236}">
                  <a16:creationId xmlns:a16="http://schemas.microsoft.com/office/drawing/2014/main" id="{E387B58B-188F-C340-1BCC-232EA0388980}"/>
                </a:ext>
              </a:extLst>
            </p:cNvPr>
            <p:cNvPicPr>
              <a:picLocks noChangeAspect="1"/>
            </p:cNvPicPr>
            <p:nvPr/>
          </p:nvPicPr>
          <p:blipFill>
            <a:blip r:embed="rId18"/>
            <a:srcRect/>
            <a:stretch/>
          </p:blipFill>
          <p:spPr>
            <a:xfrm>
              <a:off x="1011994" y="4762822"/>
              <a:ext cx="857956" cy="606853"/>
            </a:xfrm>
            <a:prstGeom prst="rect">
              <a:avLst/>
            </a:prstGeom>
          </p:spPr>
        </p:pic>
        <p:pic>
          <p:nvPicPr>
            <p:cNvPr id="108" name="Graphic 72">
              <a:extLst>
                <a:ext uri="{FF2B5EF4-FFF2-40B4-BE49-F238E27FC236}">
                  <a16:creationId xmlns:a16="http://schemas.microsoft.com/office/drawing/2014/main" id="{83789BFC-E63F-4307-7FF2-FFAE905DD7DF}"/>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837884" y="3475124"/>
              <a:ext cx="1040914" cy="630856"/>
            </a:xfrm>
            <a:prstGeom prst="rect">
              <a:avLst/>
            </a:prstGeom>
          </p:spPr>
        </p:pic>
      </p:grpSp>
      <p:pic>
        <p:nvPicPr>
          <p:cNvPr id="112" name="Picture 1">
            <a:extLst>
              <a:ext uri="{FF2B5EF4-FFF2-40B4-BE49-F238E27FC236}">
                <a16:creationId xmlns:a16="http://schemas.microsoft.com/office/drawing/2014/main" id="{E3929A9B-26F0-6878-7EBF-19A96586B92F}"/>
              </a:ext>
            </a:extLst>
          </p:cNvPr>
          <p:cNvPicPr>
            <a:picLocks noChangeAspect="1"/>
          </p:cNvPicPr>
          <p:nvPr userDrawn="1"/>
        </p:nvPicPr>
        <p:blipFill>
          <a:blip r:embed="rId21"/>
          <a:srcRect/>
          <a:stretch/>
        </p:blipFill>
        <p:spPr>
          <a:xfrm>
            <a:off x="7119214" y="2296645"/>
            <a:ext cx="1584797" cy="375808"/>
          </a:xfrm>
          <a:prstGeom prst="rect">
            <a:avLst/>
          </a:prstGeom>
        </p:spPr>
      </p:pic>
      <p:pic>
        <p:nvPicPr>
          <p:cNvPr id="113" name="Picture 2">
            <a:extLst>
              <a:ext uri="{FF2B5EF4-FFF2-40B4-BE49-F238E27FC236}">
                <a16:creationId xmlns:a16="http://schemas.microsoft.com/office/drawing/2014/main" id="{C0AFA3C2-652F-4367-463D-637F0D216110}"/>
              </a:ext>
            </a:extLst>
          </p:cNvPr>
          <p:cNvPicPr/>
          <p:nvPr userDrawn="1"/>
        </p:nvPicPr>
        <p:blipFill>
          <a:blip r:embed="rId22"/>
          <a:srcRect/>
          <a:stretch/>
        </p:blipFill>
        <p:spPr bwMode="auto">
          <a:xfrm>
            <a:off x="1481241" y="2374988"/>
            <a:ext cx="1279538" cy="219123"/>
          </a:xfrm>
          <a:prstGeom prst="rect">
            <a:avLst/>
          </a:prstGeom>
          <a:noFill/>
          <a:ln>
            <a:noFill/>
          </a:ln>
        </p:spPr>
      </p:pic>
      <p:pic>
        <p:nvPicPr>
          <p:cNvPr id="114" name="Picture 3">
            <a:extLst>
              <a:ext uri="{FF2B5EF4-FFF2-40B4-BE49-F238E27FC236}">
                <a16:creationId xmlns:a16="http://schemas.microsoft.com/office/drawing/2014/main" id="{3B7BBDFB-FB14-6272-FA39-EE84D523D58E}"/>
              </a:ext>
            </a:extLst>
          </p:cNvPr>
          <p:cNvPicPr/>
          <p:nvPr userDrawn="1"/>
        </p:nvPicPr>
        <p:blipFill>
          <a:blip r:embed="rId23"/>
          <a:srcRect/>
          <a:stretch/>
        </p:blipFill>
        <p:spPr bwMode="auto">
          <a:xfrm>
            <a:off x="3232123" y="4835962"/>
            <a:ext cx="1308581" cy="416926"/>
          </a:xfrm>
          <a:prstGeom prst="rect">
            <a:avLst/>
          </a:prstGeom>
          <a:noFill/>
          <a:ln>
            <a:noFill/>
          </a:ln>
        </p:spPr>
      </p:pic>
      <p:pic>
        <p:nvPicPr>
          <p:cNvPr id="115" name="Picture 4">
            <a:extLst>
              <a:ext uri="{FF2B5EF4-FFF2-40B4-BE49-F238E27FC236}">
                <a16:creationId xmlns:a16="http://schemas.microsoft.com/office/drawing/2014/main" id="{4BC8EDDB-DD82-D9B9-7C07-06562D5F91D2}"/>
              </a:ext>
            </a:extLst>
          </p:cNvPr>
          <p:cNvPicPr>
            <a:picLocks noChangeAspect="1"/>
          </p:cNvPicPr>
          <p:nvPr userDrawn="1"/>
        </p:nvPicPr>
        <p:blipFill>
          <a:blip r:embed="rId24"/>
          <a:srcRect/>
          <a:stretch/>
        </p:blipFill>
        <p:spPr>
          <a:xfrm>
            <a:off x="10115230" y="4696375"/>
            <a:ext cx="480217" cy="749140"/>
          </a:xfrm>
          <a:prstGeom prst="rect">
            <a:avLst/>
          </a:prstGeom>
        </p:spPr>
      </p:pic>
    </p:spTree>
    <p:extLst>
      <p:ext uri="{BB962C8B-B14F-4D97-AF65-F5344CB8AC3E}">
        <p14:creationId xmlns:p14="http://schemas.microsoft.com/office/powerpoint/2010/main" val="2162076437"/>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EPI-USE_Overview-Landscape">
    <p:spTree>
      <p:nvGrpSpPr>
        <p:cNvPr id="1" name=""/>
        <p:cNvGrpSpPr/>
        <p:nvPr/>
      </p:nvGrpSpPr>
      <p:grpSpPr>
        <a:xfrm>
          <a:off x="0" y="0"/>
          <a:ext cx="0" cy="0"/>
          <a:chOff x="0" y="0"/>
          <a:chExt cx="0" cy="0"/>
        </a:xfrm>
      </p:grpSpPr>
      <p:sp>
        <p:nvSpPr>
          <p:cNvPr id="35" name="Title 1">
            <a:extLst>
              <a:ext uri="{FF2B5EF4-FFF2-40B4-BE49-F238E27FC236}">
                <a16:creationId xmlns:a16="http://schemas.microsoft.com/office/drawing/2014/main" id="{E438C5AD-A727-D127-8F33-BB49DCDDB15F}"/>
              </a:ext>
            </a:extLst>
          </p:cNvPr>
          <p:cNvSpPr>
            <a:spLocks noGrp="1"/>
          </p:cNvSpPr>
          <p:nvPr>
            <p:ph type="title" hasCustomPrompt="1"/>
          </p:nvPr>
        </p:nvSpPr>
        <p:spPr>
          <a:xfrm>
            <a:off x="557606" y="401984"/>
            <a:ext cx="10872787" cy="377744"/>
          </a:xfrm>
        </p:spPr>
        <p:txBody>
          <a:bodyPr>
            <a:normAutofit/>
          </a:bodyPr>
          <a:lstStyle>
            <a:lvl1pPr algn="l">
              <a:defRPr sz="2400">
                <a:solidFill>
                  <a:schemeClr val="accent1"/>
                </a:solidFill>
              </a:defRPr>
            </a:lvl1pPr>
          </a:lstStyle>
          <a:p>
            <a:r>
              <a:rPr lang="en-US" err="1"/>
              <a:t>Unternehmen</a:t>
            </a:r>
            <a:r>
              <a:rPr lang="en-US"/>
              <a:t> der Gruppe</a:t>
            </a:r>
            <a:endParaRPr lang="en-US" noProof="0"/>
          </a:p>
        </p:txBody>
      </p:sp>
      <p:sp>
        <p:nvSpPr>
          <p:cNvPr id="36" name="Title 1">
            <a:extLst>
              <a:ext uri="{FF2B5EF4-FFF2-40B4-BE49-F238E27FC236}">
                <a16:creationId xmlns:a16="http://schemas.microsoft.com/office/drawing/2014/main" id="{2999C036-DEB3-753C-ECBA-CDAD47B3738F}"/>
              </a:ext>
            </a:extLst>
          </p:cNvPr>
          <p:cNvSpPr txBox="1">
            <a:spLocks/>
          </p:cNvSpPr>
          <p:nvPr userDrawn="1"/>
        </p:nvSpPr>
        <p:spPr>
          <a:xfrm>
            <a:off x="557607" y="800321"/>
            <a:ext cx="10872787" cy="669196"/>
          </a:xfrm>
          <a:prstGeom prst="rect">
            <a:avLst/>
          </a:prstGeom>
        </p:spPr>
        <p:txBody>
          <a:bodyPr vert="horz" lIns="0" tIns="0" rIns="0" bIns="0" rtlCol="0" anchor="ctr">
            <a:normAutofit/>
          </a:bodyPr>
          <a:lstStyle>
            <a:lvl1pPr algn="ctr" defTabSz="914400" rtl="0" eaLnBrk="1" latinLnBrk="0" hangingPunct="1">
              <a:lnSpc>
                <a:spcPct val="90000"/>
              </a:lnSpc>
              <a:spcBef>
                <a:spcPct val="0"/>
              </a:spcBef>
              <a:buNone/>
              <a:defRPr sz="240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pPr algn="l">
              <a:lnSpc>
                <a:spcPct val="100000"/>
              </a:lnSpc>
            </a:pPr>
            <a:r>
              <a:rPr lang="en-US" sz="1400">
                <a:solidFill>
                  <a:schemeClr val="tx1">
                    <a:lumMod val="75000"/>
                  </a:schemeClr>
                </a:solidFill>
              </a:rPr>
              <a:t>Die Gruppe </a:t>
            </a:r>
            <a:r>
              <a:rPr lang="en-US" sz="1400" err="1">
                <a:solidFill>
                  <a:schemeClr val="tx1">
                    <a:lumMod val="75000"/>
                  </a:schemeClr>
                </a:solidFill>
              </a:rPr>
              <a:t>freut</a:t>
            </a:r>
            <a:r>
              <a:rPr lang="en-US" sz="1400">
                <a:solidFill>
                  <a:schemeClr val="tx1">
                    <a:lumMod val="75000"/>
                  </a:schemeClr>
                </a:solidFill>
              </a:rPr>
              <a:t> </a:t>
            </a:r>
            <a:r>
              <a:rPr lang="en-US" sz="1400" err="1">
                <a:solidFill>
                  <a:schemeClr val="tx1">
                    <a:lumMod val="75000"/>
                  </a:schemeClr>
                </a:solidFill>
              </a:rPr>
              <a:t>sich</a:t>
            </a:r>
            <a:r>
              <a:rPr lang="en-US" sz="1400">
                <a:solidFill>
                  <a:schemeClr val="tx1">
                    <a:lumMod val="75000"/>
                  </a:schemeClr>
                </a:solidFill>
              </a:rPr>
              <a:t> </a:t>
            </a:r>
            <a:r>
              <a:rPr lang="en-US" sz="1400" err="1">
                <a:solidFill>
                  <a:schemeClr val="tx1">
                    <a:lumMod val="75000"/>
                  </a:schemeClr>
                </a:solidFill>
              </a:rPr>
              <a:t>über</a:t>
            </a:r>
            <a:r>
              <a:rPr lang="en-US" sz="1400">
                <a:solidFill>
                  <a:schemeClr val="tx1">
                    <a:lumMod val="75000"/>
                  </a:schemeClr>
                </a:solidFill>
              </a:rPr>
              <a:t> </a:t>
            </a:r>
            <a:r>
              <a:rPr lang="en-US" sz="1400" err="1">
                <a:solidFill>
                  <a:schemeClr val="tx1">
                    <a:lumMod val="75000"/>
                  </a:schemeClr>
                </a:solidFill>
              </a:rPr>
              <a:t>ihren</a:t>
            </a:r>
            <a:r>
              <a:rPr lang="en-US" sz="1400">
                <a:solidFill>
                  <a:schemeClr val="tx1">
                    <a:lumMod val="75000"/>
                  </a:schemeClr>
                </a:solidFill>
              </a:rPr>
              <a:t> </a:t>
            </a:r>
            <a:r>
              <a:rPr lang="en-US" sz="1400" err="1">
                <a:solidFill>
                  <a:schemeClr val="tx1">
                    <a:lumMod val="75000"/>
                  </a:schemeClr>
                </a:solidFill>
              </a:rPr>
              <a:t>angesehenen</a:t>
            </a:r>
            <a:r>
              <a:rPr lang="en-US" sz="1400">
                <a:solidFill>
                  <a:schemeClr val="tx1">
                    <a:lumMod val="75000"/>
                  </a:schemeClr>
                </a:solidFill>
              </a:rPr>
              <a:t> </a:t>
            </a:r>
            <a:r>
              <a:rPr lang="en-US" sz="1400" err="1">
                <a:solidFill>
                  <a:schemeClr val="tx1">
                    <a:lumMod val="75000"/>
                  </a:schemeClr>
                </a:solidFill>
              </a:rPr>
              <a:t>Ruf</a:t>
            </a:r>
            <a:r>
              <a:rPr lang="en-US" sz="1400">
                <a:solidFill>
                  <a:schemeClr val="tx1">
                    <a:lumMod val="75000"/>
                  </a:schemeClr>
                </a:solidFill>
              </a:rPr>
              <a:t> </a:t>
            </a:r>
            <a:r>
              <a:rPr lang="en-US" sz="1400" err="1">
                <a:solidFill>
                  <a:schemeClr val="tx1">
                    <a:lumMod val="75000"/>
                  </a:schemeClr>
                </a:solidFill>
              </a:rPr>
              <a:t>als</a:t>
            </a:r>
            <a:r>
              <a:rPr lang="en-US" sz="1400">
                <a:solidFill>
                  <a:schemeClr val="tx1">
                    <a:lumMod val="75000"/>
                  </a:schemeClr>
                </a:solidFill>
              </a:rPr>
              <a:t> </a:t>
            </a:r>
            <a:r>
              <a:rPr lang="en-US" sz="1400" err="1">
                <a:solidFill>
                  <a:schemeClr val="tx1">
                    <a:lumMod val="75000"/>
                  </a:schemeClr>
                </a:solidFill>
              </a:rPr>
              <a:t>weltweit</a:t>
            </a:r>
            <a:r>
              <a:rPr lang="en-US" sz="1400">
                <a:solidFill>
                  <a:schemeClr val="tx1">
                    <a:lumMod val="75000"/>
                  </a:schemeClr>
                </a:solidFill>
              </a:rPr>
              <a:t> </a:t>
            </a:r>
            <a:r>
              <a:rPr lang="en-US" sz="1400" err="1">
                <a:solidFill>
                  <a:schemeClr val="tx1">
                    <a:lumMod val="75000"/>
                  </a:schemeClr>
                </a:solidFill>
              </a:rPr>
              <a:t>tätiges</a:t>
            </a:r>
            <a:r>
              <a:rPr lang="en-US" sz="1400">
                <a:solidFill>
                  <a:schemeClr val="tx1">
                    <a:lumMod val="75000"/>
                  </a:schemeClr>
                </a:solidFill>
              </a:rPr>
              <a:t> </a:t>
            </a:r>
            <a:r>
              <a:rPr lang="en-US" sz="1400" err="1">
                <a:solidFill>
                  <a:schemeClr val="tx1">
                    <a:lumMod val="75000"/>
                  </a:schemeClr>
                </a:solidFill>
              </a:rPr>
              <a:t>Unternehmen</a:t>
            </a:r>
            <a:r>
              <a:rPr lang="en-US" sz="1400">
                <a:solidFill>
                  <a:schemeClr val="tx1">
                    <a:lumMod val="75000"/>
                  </a:schemeClr>
                </a:solidFill>
              </a:rPr>
              <a:t>, </a:t>
            </a:r>
            <a:br>
              <a:rPr lang="en-US" sz="1400">
                <a:solidFill>
                  <a:schemeClr val="tx1">
                    <a:lumMod val="75000"/>
                  </a:schemeClr>
                </a:solidFill>
              </a:rPr>
            </a:br>
            <a:r>
              <a:rPr lang="en-US" sz="1400">
                <a:solidFill>
                  <a:schemeClr val="tx1">
                    <a:lumMod val="75000"/>
                  </a:schemeClr>
                </a:solidFill>
              </a:rPr>
              <a:t>das </a:t>
            </a:r>
            <a:r>
              <a:rPr lang="en-US" sz="1400" err="1">
                <a:solidFill>
                  <a:schemeClr val="tx1">
                    <a:lumMod val="75000"/>
                  </a:schemeClr>
                </a:solidFill>
              </a:rPr>
              <a:t>konstant</a:t>
            </a:r>
            <a:r>
              <a:rPr lang="en-US" sz="1400">
                <a:solidFill>
                  <a:schemeClr val="tx1">
                    <a:lumMod val="75000"/>
                  </a:schemeClr>
                </a:solidFill>
              </a:rPr>
              <a:t> </a:t>
            </a:r>
            <a:r>
              <a:rPr lang="en-US" sz="1400" err="1">
                <a:solidFill>
                  <a:schemeClr val="tx1">
                    <a:lumMod val="75000"/>
                  </a:schemeClr>
                </a:solidFill>
              </a:rPr>
              <a:t>herausragende</a:t>
            </a:r>
            <a:r>
              <a:rPr lang="en-US" sz="1400">
                <a:solidFill>
                  <a:schemeClr val="tx1">
                    <a:lumMod val="75000"/>
                  </a:schemeClr>
                </a:solidFill>
              </a:rPr>
              <a:t> </a:t>
            </a:r>
            <a:r>
              <a:rPr lang="en-US" sz="1400" err="1">
                <a:solidFill>
                  <a:schemeClr val="tx1">
                    <a:lumMod val="75000"/>
                  </a:schemeClr>
                </a:solidFill>
              </a:rPr>
              <a:t>Leistungen</a:t>
            </a:r>
            <a:r>
              <a:rPr lang="en-US" sz="1400">
                <a:solidFill>
                  <a:schemeClr val="tx1">
                    <a:lumMod val="75000"/>
                  </a:schemeClr>
                </a:solidFill>
              </a:rPr>
              <a:t> in </a:t>
            </a:r>
            <a:r>
              <a:rPr lang="en-US" sz="1400" err="1">
                <a:solidFill>
                  <a:schemeClr val="tx1">
                    <a:lumMod val="75000"/>
                  </a:schemeClr>
                </a:solidFill>
              </a:rPr>
              <a:t>verschiedenen</a:t>
            </a:r>
            <a:r>
              <a:rPr lang="en-US" sz="1400">
                <a:solidFill>
                  <a:schemeClr val="tx1">
                    <a:lumMod val="75000"/>
                  </a:schemeClr>
                </a:solidFill>
              </a:rPr>
              <a:t> </a:t>
            </a:r>
            <a:r>
              <a:rPr lang="en-US" sz="1400" err="1">
                <a:solidFill>
                  <a:schemeClr val="tx1">
                    <a:lumMod val="75000"/>
                  </a:schemeClr>
                </a:solidFill>
              </a:rPr>
              <a:t>Branchen</a:t>
            </a:r>
            <a:r>
              <a:rPr lang="en-US" sz="1400">
                <a:solidFill>
                  <a:schemeClr val="tx1">
                    <a:lumMod val="75000"/>
                  </a:schemeClr>
                </a:solidFill>
              </a:rPr>
              <a:t> </a:t>
            </a:r>
            <a:r>
              <a:rPr lang="en-US" sz="1400" err="1">
                <a:solidFill>
                  <a:schemeClr val="tx1">
                    <a:lumMod val="75000"/>
                  </a:schemeClr>
                </a:solidFill>
              </a:rPr>
              <a:t>erbringt</a:t>
            </a:r>
            <a:r>
              <a:rPr lang="en-US" sz="1400">
                <a:solidFill>
                  <a:schemeClr val="tx1">
                    <a:lumMod val="75000"/>
                  </a:schemeClr>
                </a:solidFill>
              </a:rPr>
              <a:t>.</a:t>
            </a:r>
          </a:p>
        </p:txBody>
      </p:sp>
      <p:grpSp>
        <p:nvGrpSpPr>
          <p:cNvPr id="33" name="Group 4">
            <a:extLst>
              <a:ext uri="{FF2B5EF4-FFF2-40B4-BE49-F238E27FC236}">
                <a16:creationId xmlns:a16="http://schemas.microsoft.com/office/drawing/2014/main" id="{5FB0A6BF-4DCB-A53F-E1A2-E24600247693}"/>
              </a:ext>
            </a:extLst>
          </p:cNvPr>
          <p:cNvGrpSpPr/>
          <p:nvPr userDrawn="1"/>
        </p:nvGrpSpPr>
        <p:grpSpPr>
          <a:xfrm>
            <a:off x="1428661" y="1921270"/>
            <a:ext cx="9336480" cy="3695982"/>
            <a:chOff x="1428661" y="1921270"/>
            <a:chExt cx="9336480" cy="3695982"/>
          </a:xfrm>
        </p:grpSpPr>
        <p:sp>
          <p:nvSpPr>
            <p:cNvPr id="34" name="Rectangle 6">
              <a:extLst>
                <a:ext uri="{FF2B5EF4-FFF2-40B4-BE49-F238E27FC236}">
                  <a16:creationId xmlns:a16="http://schemas.microsoft.com/office/drawing/2014/main" id="{6DAFDFBD-261C-B8C6-C331-2D57B570CA58}"/>
                </a:ext>
              </a:extLst>
            </p:cNvPr>
            <p:cNvSpPr/>
            <p:nvPr/>
          </p:nvSpPr>
          <p:spPr>
            <a:xfrm>
              <a:off x="7121341" y="1921270"/>
              <a:ext cx="1746938"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7" name="Rectangle 7">
              <a:extLst>
                <a:ext uri="{FF2B5EF4-FFF2-40B4-BE49-F238E27FC236}">
                  <a16:creationId xmlns:a16="http://schemas.microsoft.com/office/drawing/2014/main" id="{2ACB0A41-B708-781E-7942-9A07171A320C}"/>
                </a:ext>
              </a:extLst>
            </p:cNvPr>
            <p:cNvSpPr/>
            <p:nvPr/>
          </p:nvSpPr>
          <p:spPr>
            <a:xfrm>
              <a:off x="9016400" y="1921270"/>
              <a:ext cx="1746938"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8" name="Rectangle 8">
              <a:extLst>
                <a:ext uri="{FF2B5EF4-FFF2-40B4-BE49-F238E27FC236}">
                  <a16:creationId xmlns:a16="http://schemas.microsoft.com/office/drawing/2014/main" id="{2631A217-2124-A682-D9C1-6E90AF0450A9}"/>
                </a:ext>
              </a:extLst>
            </p:cNvPr>
            <p:cNvSpPr/>
            <p:nvPr/>
          </p:nvSpPr>
          <p:spPr>
            <a:xfrm>
              <a:off x="3323344" y="1931819"/>
              <a:ext cx="1746938"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9" name="Rectangle 9">
              <a:extLst>
                <a:ext uri="{FF2B5EF4-FFF2-40B4-BE49-F238E27FC236}">
                  <a16:creationId xmlns:a16="http://schemas.microsoft.com/office/drawing/2014/main" id="{19A2C6FA-AA8E-82B1-0EB7-B1DD032709FB}"/>
                </a:ext>
              </a:extLst>
            </p:cNvPr>
            <p:cNvSpPr/>
            <p:nvPr userDrawn="1"/>
          </p:nvSpPr>
          <p:spPr>
            <a:xfrm>
              <a:off x="1432268" y="1935833"/>
              <a:ext cx="1746938"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0" name="Rectangle 10">
              <a:extLst>
                <a:ext uri="{FF2B5EF4-FFF2-40B4-BE49-F238E27FC236}">
                  <a16:creationId xmlns:a16="http://schemas.microsoft.com/office/drawing/2014/main" id="{8880954A-DDE1-21AA-9F9B-3F153D5AC516}"/>
                </a:ext>
              </a:extLst>
            </p:cNvPr>
            <p:cNvSpPr/>
            <p:nvPr/>
          </p:nvSpPr>
          <p:spPr>
            <a:xfrm>
              <a:off x="5225320" y="1935833"/>
              <a:ext cx="1746938"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1" name="Rectangle 11">
              <a:extLst>
                <a:ext uri="{FF2B5EF4-FFF2-40B4-BE49-F238E27FC236}">
                  <a16:creationId xmlns:a16="http://schemas.microsoft.com/office/drawing/2014/main" id="{952A69EE-F5E0-C734-8F37-826CA2F2972B}"/>
                </a:ext>
              </a:extLst>
            </p:cNvPr>
            <p:cNvSpPr/>
            <p:nvPr/>
          </p:nvSpPr>
          <p:spPr>
            <a:xfrm>
              <a:off x="1433055" y="4506748"/>
              <a:ext cx="1746938"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2" name="Rectangle 12">
              <a:extLst>
                <a:ext uri="{FF2B5EF4-FFF2-40B4-BE49-F238E27FC236}">
                  <a16:creationId xmlns:a16="http://schemas.microsoft.com/office/drawing/2014/main" id="{F6559465-A359-4BC7-3D05-12591D1C59FD}"/>
                </a:ext>
              </a:extLst>
            </p:cNvPr>
            <p:cNvSpPr/>
            <p:nvPr/>
          </p:nvSpPr>
          <p:spPr>
            <a:xfrm>
              <a:off x="3329413" y="4506748"/>
              <a:ext cx="1746938"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3" name="Rectangle 13">
              <a:extLst>
                <a:ext uri="{FF2B5EF4-FFF2-40B4-BE49-F238E27FC236}">
                  <a16:creationId xmlns:a16="http://schemas.microsoft.com/office/drawing/2014/main" id="{995BE1C0-EEDE-43C9-2E96-7C0DAF360816}"/>
                </a:ext>
              </a:extLst>
            </p:cNvPr>
            <p:cNvSpPr/>
            <p:nvPr/>
          </p:nvSpPr>
          <p:spPr>
            <a:xfrm>
              <a:off x="7118888" y="4506748"/>
              <a:ext cx="1746938"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44" name="Picture 14">
              <a:extLst>
                <a:ext uri="{FF2B5EF4-FFF2-40B4-BE49-F238E27FC236}">
                  <a16:creationId xmlns:a16="http://schemas.microsoft.com/office/drawing/2014/main" id="{D8D8E8B5-9094-3F60-0007-A9314C7E49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5080" y="2337046"/>
              <a:ext cx="1374545" cy="300049"/>
            </a:xfrm>
            <a:prstGeom prst="rect">
              <a:avLst/>
            </a:prstGeom>
          </p:spPr>
        </p:pic>
        <p:sp>
          <p:nvSpPr>
            <p:cNvPr id="45" name="Rectangle 15">
              <a:extLst>
                <a:ext uri="{FF2B5EF4-FFF2-40B4-BE49-F238E27FC236}">
                  <a16:creationId xmlns:a16="http://schemas.microsoft.com/office/drawing/2014/main" id="{150367DD-8FA1-C275-C2CE-1420050AB909}"/>
                </a:ext>
              </a:extLst>
            </p:cNvPr>
            <p:cNvSpPr/>
            <p:nvPr/>
          </p:nvSpPr>
          <p:spPr>
            <a:xfrm>
              <a:off x="7521582" y="3214009"/>
              <a:ext cx="1344244"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6" name="Rectangle 39">
              <a:extLst>
                <a:ext uri="{FF2B5EF4-FFF2-40B4-BE49-F238E27FC236}">
                  <a16:creationId xmlns:a16="http://schemas.microsoft.com/office/drawing/2014/main" id="{2471EE6A-2A45-C699-ED2E-5240718C2241}"/>
                </a:ext>
              </a:extLst>
            </p:cNvPr>
            <p:cNvSpPr/>
            <p:nvPr/>
          </p:nvSpPr>
          <p:spPr>
            <a:xfrm>
              <a:off x="9016400" y="3220340"/>
              <a:ext cx="1748741"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47" name="Picture 19">
              <a:extLst>
                <a:ext uri="{FF2B5EF4-FFF2-40B4-BE49-F238E27FC236}">
                  <a16:creationId xmlns:a16="http://schemas.microsoft.com/office/drawing/2014/main" id="{B20538CF-847E-0B55-2DA8-B9471084D59B}"/>
                </a:ext>
              </a:extLst>
            </p:cNvPr>
            <p:cNvPicPr>
              <a:picLocks noChangeAspect="1"/>
            </p:cNvPicPr>
            <p:nvPr/>
          </p:nvPicPr>
          <p:blipFill rotWithShape="1">
            <a:blip r:embed="rId3"/>
            <a:srcRect t="-9054" b="-2230"/>
            <a:stretch/>
          </p:blipFill>
          <p:spPr>
            <a:xfrm>
              <a:off x="7355325" y="4869160"/>
              <a:ext cx="1274064" cy="360040"/>
            </a:xfrm>
            <a:prstGeom prst="rect">
              <a:avLst/>
            </a:prstGeom>
          </p:spPr>
        </p:pic>
        <p:pic>
          <p:nvPicPr>
            <p:cNvPr id="48" name="Picture 20">
              <a:extLst>
                <a:ext uri="{FF2B5EF4-FFF2-40B4-BE49-F238E27FC236}">
                  <a16:creationId xmlns:a16="http://schemas.microsoft.com/office/drawing/2014/main" id="{A7E5927B-CAA7-D40A-9063-5138BE9067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2813" y="4739718"/>
              <a:ext cx="1117323" cy="645480"/>
            </a:xfrm>
            <a:prstGeom prst="rect">
              <a:avLst/>
            </a:prstGeom>
          </p:spPr>
        </p:pic>
        <p:pic>
          <p:nvPicPr>
            <p:cNvPr id="49" name="Picture 21">
              <a:extLst>
                <a:ext uri="{FF2B5EF4-FFF2-40B4-BE49-F238E27FC236}">
                  <a16:creationId xmlns:a16="http://schemas.microsoft.com/office/drawing/2014/main" id="{C2797793-8F78-0CEC-41DB-3E335082D4F8}"/>
                </a:ext>
              </a:extLst>
            </p:cNvPr>
            <p:cNvPicPr>
              <a:picLocks noChangeAspect="1"/>
            </p:cNvPicPr>
            <p:nvPr/>
          </p:nvPicPr>
          <p:blipFill>
            <a:blip r:embed="rId5"/>
            <a:srcRect/>
            <a:stretch/>
          </p:blipFill>
          <p:spPr>
            <a:xfrm>
              <a:off x="1763539" y="2270637"/>
              <a:ext cx="1078852" cy="438283"/>
            </a:xfrm>
            <a:prstGeom prst="rect">
              <a:avLst/>
            </a:prstGeom>
          </p:spPr>
        </p:pic>
        <p:sp>
          <p:nvSpPr>
            <p:cNvPr id="50" name="Rectangle 22">
              <a:extLst>
                <a:ext uri="{FF2B5EF4-FFF2-40B4-BE49-F238E27FC236}">
                  <a16:creationId xmlns:a16="http://schemas.microsoft.com/office/drawing/2014/main" id="{80DA63D8-5676-0EBF-611F-9F13611F0C3E}"/>
                </a:ext>
              </a:extLst>
            </p:cNvPr>
            <p:cNvSpPr/>
            <p:nvPr/>
          </p:nvSpPr>
          <p:spPr>
            <a:xfrm>
              <a:off x="1428661" y="3214009"/>
              <a:ext cx="1239126"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1" name="Rectangle 23">
              <a:extLst>
                <a:ext uri="{FF2B5EF4-FFF2-40B4-BE49-F238E27FC236}">
                  <a16:creationId xmlns:a16="http://schemas.microsoft.com/office/drawing/2014/main" id="{1850623A-7CA4-F481-530C-1628EB19992E}"/>
                </a:ext>
              </a:extLst>
            </p:cNvPr>
            <p:cNvSpPr/>
            <p:nvPr/>
          </p:nvSpPr>
          <p:spPr>
            <a:xfrm>
              <a:off x="2808660" y="3214009"/>
              <a:ext cx="1230865"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2" name="Rectangle 24">
              <a:extLst>
                <a:ext uri="{FF2B5EF4-FFF2-40B4-BE49-F238E27FC236}">
                  <a16:creationId xmlns:a16="http://schemas.microsoft.com/office/drawing/2014/main" id="{AA822807-B068-0023-DBEE-FC2E305AB232}"/>
                </a:ext>
              </a:extLst>
            </p:cNvPr>
            <p:cNvSpPr/>
            <p:nvPr userDrawn="1"/>
          </p:nvSpPr>
          <p:spPr>
            <a:xfrm>
              <a:off x="4180398" y="3214009"/>
              <a:ext cx="1746938"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53" name="Picture 25">
              <a:extLst>
                <a:ext uri="{FF2B5EF4-FFF2-40B4-BE49-F238E27FC236}">
                  <a16:creationId xmlns:a16="http://schemas.microsoft.com/office/drawing/2014/main" id="{69450D81-2C4F-F537-4FA4-A87BDE9B476F}"/>
                </a:ext>
              </a:extLst>
            </p:cNvPr>
            <p:cNvPicPr/>
            <p:nvPr userDrawn="1"/>
          </p:nvPicPr>
          <p:blipFill rotWithShape="1">
            <a:blip r:embed="rId6">
              <a:extLst>
                <a:ext uri="{96DAC541-7B7A-43D3-8B79-37D633B846F1}">
                  <asvg:svgBlip xmlns:asvg="http://schemas.microsoft.com/office/drawing/2016/SVG/main" r:embed="rId7"/>
                </a:ext>
              </a:extLst>
            </a:blip>
            <a:srcRect l="25960" t="14405" r="25710" b="16427"/>
            <a:stretch/>
          </p:blipFill>
          <p:spPr bwMode="auto">
            <a:xfrm>
              <a:off x="9470594" y="1954775"/>
              <a:ext cx="737989" cy="1056157"/>
            </a:xfrm>
            <a:prstGeom prst="rect">
              <a:avLst/>
            </a:prstGeom>
            <a:noFill/>
            <a:ln>
              <a:noFill/>
            </a:ln>
          </p:spPr>
        </p:pic>
        <p:pic>
          <p:nvPicPr>
            <p:cNvPr id="54" name="Picture 26">
              <a:extLst>
                <a:ext uri="{FF2B5EF4-FFF2-40B4-BE49-F238E27FC236}">
                  <a16:creationId xmlns:a16="http://schemas.microsoft.com/office/drawing/2014/main" id="{EDACA34F-4627-0DA1-2C9E-9C300A1C8B6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277295" y="2115838"/>
              <a:ext cx="1434068" cy="721369"/>
            </a:xfrm>
            <a:prstGeom prst="rect">
              <a:avLst/>
            </a:prstGeom>
          </p:spPr>
        </p:pic>
        <p:pic>
          <p:nvPicPr>
            <p:cNvPr id="55" name="Picture 28">
              <a:extLst>
                <a:ext uri="{FF2B5EF4-FFF2-40B4-BE49-F238E27FC236}">
                  <a16:creationId xmlns:a16="http://schemas.microsoft.com/office/drawing/2014/main" id="{71E00BC1-BCD1-F630-51AE-19D6177E43A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361466" y="3512791"/>
              <a:ext cx="1341122" cy="506274"/>
            </a:xfrm>
            <a:prstGeom prst="rect">
              <a:avLst/>
            </a:prstGeom>
          </p:spPr>
        </p:pic>
        <p:sp>
          <p:nvSpPr>
            <p:cNvPr id="56" name="Rectangle 29">
              <a:extLst>
                <a:ext uri="{FF2B5EF4-FFF2-40B4-BE49-F238E27FC236}">
                  <a16:creationId xmlns:a16="http://schemas.microsoft.com/office/drawing/2014/main" id="{B66E0D1B-343E-2858-461E-06D9C1AA5486}"/>
                </a:ext>
              </a:extLst>
            </p:cNvPr>
            <p:cNvSpPr/>
            <p:nvPr userDrawn="1"/>
          </p:nvSpPr>
          <p:spPr>
            <a:xfrm>
              <a:off x="6068209" y="3214009"/>
              <a:ext cx="1312500"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7" name="Rectangle 31">
              <a:extLst>
                <a:ext uri="{FF2B5EF4-FFF2-40B4-BE49-F238E27FC236}">
                  <a16:creationId xmlns:a16="http://schemas.microsoft.com/office/drawing/2014/main" id="{89EF3C82-656E-2C95-72C5-F2AEBB21E889}"/>
                </a:ext>
              </a:extLst>
            </p:cNvPr>
            <p:cNvSpPr/>
            <p:nvPr userDrawn="1"/>
          </p:nvSpPr>
          <p:spPr>
            <a:xfrm>
              <a:off x="8998488" y="4506748"/>
              <a:ext cx="1764850"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58" name="Picture 73">
              <a:extLst>
                <a:ext uri="{FF2B5EF4-FFF2-40B4-BE49-F238E27FC236}">
                  <a16:creationId xmlns:a16="http://schemas.microsoft.com/office/drawing/2014/main" id="{9D9CA8A1-DF92-DFA6-4520-EEB8B0FF1349}"/>
                </a:ext>
              </a:extLst>
            </p:cNvPr>
            <p:cNvPicPr>
              <a:picLocks noChangeAspect="1"/>
            </p:cNvPicPr>
            <p:nvPr userDrawn="1"/>
          </p:nvPicPr>
          <p:blipFill>
            <a:blip r:embed="rId10">
              <a:extLst>
                <a:ext uri="{96DAC541-7B7A-43D3-8B79-37D633B846F1}">
                  <asvg:svgBlip xmlns:asvg="http://schemas.microsoft.com/office/drawing/2016/SVG/main" r:embed="rId11"/>
                </a:ext>
              </a:extLst>
            </a:blip>
            <a:srcRect/>
            <a:stretch/>
          </p:blipFill>
          <p:spPr>
            <a:xfrm>
              <a:off x="3689935" y="2224237"/>
              <a:ext cx="1005638" cy="573805"/>
            </a:xfrm>
            <a:prstGeom prst="rect">
              <a:avLst/>
            </a:prstGeom>
          </p:spPr>
        </p:pic>
        <p:pic>
          <p:nvPicPr>
            <p:cNvPr id="59" name="Picture 91">
              <a:extLst>
                <a:ext uri="{FF2B5EF4-FFF2-40B4-BE49-F238E27FC236}">
                  <a16:creationId xmlns:a16="http://schemas.microsoft.com/office/drawing/2014/main" id="{15984C3C-6749-1C78-F94B-2F0DF8C3590B}"/>
                </a:ext>
              </a:extLst>
            </p:cNvPr>
            <p:cNvPicPr/>
            <p:nvPr userDrawn="1"/>
          </p:nvPicPr>
          <p:blipFill>
            <a:blip r:embed="rId12"/>
            <a:srcRect/>
            <a:stretch/>
          </p:blipFill>
          <p:spPr bwMode="auto">
            <a:xfrm>
              <a:off x="1656656" y="3386263"/>
              <a:ext cx="783135" cy="783135"/>
            </a:xfrm>
            <a:prstGeom prst="rect">
              <a:avLst/>
            </a:prstGeom>
            <a:noFill/>
            <a:ln>
              <a:noFill/>
            </a:ln>
          </p:spPr>
        </p:pic>
        <p:sp>
          <p:nvSpPr>
            <p:cNvPr id="60" name="Rectangle 37">
              <a:extLst>
                <a:ext uri="{FF2B5EF4-FFF2-40B4-BE49-F238E27FC236}">
                  <a16:creationId xmlns:a16="http://schemas.microsoft.com/office/drawing/2014/main" id="{9B489DFC-8297-0DB9-DCA3-AE9296923193}"/>
                </a:ext>
              </a:extLst>
            </p:cNvPr>
            <p:cNvSpPr/>
            <p:nvPr userDrawn="1"/>
          </p:nvSpPr>
          <p:spPr>
            <a:xfrm>
              <a:off x="5213888" y="4506748"/>
              <a:ext cx="1746938" cy="1110504"/>
            </a:xfrm>
            <a:prstGeom prst="rect">
              <a:avLst/>
            </a:prstGeom>
            <a:ln>
              <a:solidFill>
                <a:srgbClr val="CACAC9">
                  <a:alpha val="28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61" name="Picture 7">
              <a:extLst>
                <a:ext uri="{FF2B5EF4-FFF2-40B4-BE49-F238E27FC236}">
                  <a16:creationId xmlns:a16="http://schemas.microsoft.com/office/drawing/2014/main" id="{E50FE836-71C4-31B9-29A4-4A66E8935681}"/>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t="-16483" b="-16483"/>
            <a:stretch/>
          </p:blipFill>
          <p:spPr>
            <a:xfrm>
              <a:off x="5367474" y="4862198"/>
              <a:ext cx="1401470" cy="396044"/>
            </a:xfrm>
            <a:prstGeom prst="rect">
              <a:avLst/>
            </a:prstGeom>
          </p:spPr>
        </p:pic>
      </p:grpSp>
      <p:pic>
        <p:nvPicPr>
          <p:cNvPr id="62" name="Picture 1">
            <a:extLst>
              <a:ext uri="{FF2B5EF4-FFF2-40B4-BE49-F238E27FC236}">
                <a16:creationId xmlns:a16="http://schemas.microsoft.com/office/drawing/2014/main" id="{59816F85-1B74-4E11-AE1B-3A62F94B98E6}"/>
              </a:ext>
            </a:extLst>
          </p:cNvPr>
          <p:cNvPicPr>
            <a:picLocks noChangeAspect="1"/>
          </p:cNvPicPr>
          <p:nvPr userDrawn="1"/>
        </p:nvPicPr>
        <p:blipFill rotWithShape="1">
          <a:blip r:embed="rId15"/>
          <a:srcRect l="1123" r="811"/>
          <a:stretch/>
        </p:blipFill>
        <p:spPr>
          <a:xfrm>
            <a:off x="9228419" y="4819586"/>
            <a:ext cx="1300637" cy="446720"/>
          </a:xfrm>
          <a:prstGeom prst="rect">
            <a:avLst/>
          </a:prstGeom>
        </p:spPr>
      </p:pic>
      <p:pic>
        <p:nvPicPr>
          <p:cNvPr id="63" name="Picture 2">
            <a:extLst>
              <a:ext uri="{FF2B5EF4-FFF2-40B4-BE49-F238E27FC236}">
                <a16:creationId xmlns:a16="http://schemas.microsoft.com/office/drawing/2014/main" id="{C673D6A7-0DA5-6B00-CABB-AC5B172A6E58}"/>
              </a:ext>
            </a:extLst>
          </p:cNvPr>
          <p:cNvPicPr>
            <a:picLocks noChangeAspect="1"/>
          </p:cNvPicPr>
          <p:nvPr userDrawn="1"/>
        </p:nvPicPr>
        <p:blipFill>
          <a:blip r:embed="rId16"/>
          <a:srcRect t="2483" b="2483"/>
          <a:stretch/>
        </p:blipFill>
        <p:spPr>
          <a:xfrm>
            <a:off x="9002761" y="3239030"/>
            <a:ext cx="1775905" cy="1073124"/>
          </a:xfrm>
          <a:prstGeom prst="rect">
            <a:avLst/>
          </a:prstGeom>
        </p:spPr>
      </p:pic>
      <p:pic>
        <p:nvPicPr>
          <p:cNvPr id="64" name="Picture 3">
            <a:extLst>
              <a:ext uri="{FF2B5EF4-FFF2-40B4-BE49-F238E27FC236}">
                <a16:creationId xmlns:a16="http://schemas.microsoft.com/office/drawing/2014/main" id="{4ACC3D26-A8E7-E061-B2B1-7B0278653CF7}"/>
              </a:ext>
            </a:extLst>
          </p:cNvPr>
          <p:cNvPicPr>
            <a:picLocks noChangeAspect="1"/>
          </p:cNvPicPr>
          <p:nvPr userDrawn="1"/>
        </p:nvPicPr>
        <p:blipFill>
          <a:blip r:embed="rId17"/>
          <a:srcRect/>
          <a:stretch/>
        </p:blipFill>
        <p:spPr>
          <a:xfrm>
            <a:off x="3031391" y="3466638"/>
            <a:ext cx="768468" cy="634841"/>
          </a:xfrm>
          <a:prstGeom prst="rect">
            <a:avLst/>
          </a:prstGeom>
        </p:spPr>
      </p:pic>
      <p:pic>
        <p:nvPicPr>
          <p:cNvPr id="65" name="Picture 5">
            <a:extLst>
              <a:ext uri="{FF2B5EF4-FFF2-40B4-BE49-F238E27FC236}">
                <a16:creationId xmlns:a16="http://schemas.microsoft.com/office/drawing/2014/main" id="{8FAA05C9-2473-A3F2-FA50-DE62CD613DA6}"/>
              </a:ext>
            </a:extLst>
          </p:cNvPr>
          <p:cNvPicPr>
            <a:picLocks noChangeAspect="1"/>
          </p:cNvPicPr>
          <p:nvPr userDrawn="1"/>
        </p:nvPicPr>
        <p:blipFill rotWithShape="1">
          <a:blip r:embed="rId18"/>
          <a:srcRect l="21511" t="11657" r="23699" b="13801"/>
          <a:stretch/>
        </p:blipFill>
        <p:spPr>
          <a:xfrm>
            <a:off x="6166592" y="3239030"/>
            <a:ext cx="1115733" cy="1073124"/>
          </a:xfrm>
          <a:prstGeom prst="rect">
            <a:avLst/>
          </a:prstGeom>
        </p:spPr>
      </p:pic>
      <p:pic>
        <p:nvPicPr>
          <p:cNvPr id="66" name="Picture 41">
            <a:extLst>
              <a:ext uri="{FF2B5EF4-FFF2-40B4-BE49-F238E27FC236}">
                <a16:creationId xmlns:a16="http://schemas.microsoft.com/office/drawing/2014/main" id="{C3D29258-73B2-C3B5-B9F8-887F4DC9D4E7}"/>
              </a:ext>
            </a:extLst>
          </p:cNvPr>
          <p:cNvPicPr>
            <a:picLocks noChangeAspect="1"/>
          </p:cNvPicPr>
          <p:nvPr userDrawn="1"/>
        </p:nvPicPr>
        <p:blipFill rotWithShape="1">
          <a:blip r:embed="rId19"/>
          <a:srcRect l="10450" t="26394" r="8431" b="23606"/>
          <a:stretch/>
        </p:blipFill>
        <p:spPr>
          <a:xfrm>
            <a:off x="1506512" y="4840715"/>
            <a:ext cx="1600169" cy="439010"/>
          </a:xfrm>
          <a:prstGeom prst="rect">
            <a:avLst/>
          </a:prstGeom>
        </p:spPr>
      </p:pic>
      <p:pic>
        <p:nvPicPr>
          <p:cNvPr id="67" name="Picture 2" descr="Home | Rivor">
            <a:extLst>
              <a:ext uri="{FF2B5EF4-FFF2-40B4-BE49-F238E27FC236}">
                <a16:creationId xmlns:a16="http://schemas.microsoft.com/office/drawing/2014/main" id="{4F079C77-CB05-3834-782A-7A5BFA8F6618}"/>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7626020" y="3518435"/>
            <a:ext cx="1134276" cy="518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78010"/>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EPI-USE_Overview-Landscap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3535780-8BF6-CC60-81DD-2E1DC6DDE930}"/>
              </a:ext>
            </a:extLst>
          </p:cNvPr>
          <p:cNvSpPr>
            <a:spLocks noGrp="1"/>
          </p:cNvSpPr>
          <p:nvPr>
            <p:ph type="title" hasCustomPrompt="1"/>
          </p:nvPr>
        </p:nvSpPr>
        <p:spPr>
          <a:xfrm>
            <a:off x="569320" y="401984"/>
            <a:ext cx="10872787" cy="377744"/>
          </a:xfrm>
        </p:spPr>
        <p:txBody>
          <a:bodyPr>
            <a:normAutofit/>
          </a:bodyPr>
          <a:lstStyle>
            <a:lvl1pPr algn="l">
              <a:defRPr sz="2400">
                <a:solidFill>
                  <a:schemeClr val="accent1"/>
                </a:solidFill>
              </a:defRPr>
            </a:lvl1pPr>
          </a:lstStyle>
          <a:p>
            <a:r>
              <a:rPr lang="en-US" err="1"/>
              <a:t>Unternehmen</a:t>
            </a:r>
            <a:r>
              <a:rPr lang="en-US"/>
              <a:t> der Gruppe</a:t>
            </a:r>
            <a:endParaRPr lang="en-US" noProof="0"/>
          </a:p>
        </p:txBody>
      </p:sp>
      <p:graphicFrame>
        <p:nvGraphicFramePr>
          <p:cNvPr id="8" name="Table 9">
            <a:extLst>
              <a:ext uri="{FF2B5EF4-FFF2-40B4-BE49-F238E27FC236}">
                <a16:creationId xmlns:a16="http://schemas.microsoft.com/office/drawing/2014/main" id="{583B10E9-0C1C-4E26-DEDB-3C75397BBAEB}"/>
              </a:ext>
            </a:extLst>
          </p:cNvPr>
          <p:cNvGraphicFramePr>
            <a:graphicFrameLocks noGrp="1"/>
          </p:cNvGraphicFramePr>
          <p:nvPr userDrawn="1">
            <p:extLst>
              <p:ext uri="{D42A27DB-BD31-4B8C-83A1-F6EECF244321}">
                <p14:modId xmlns:p14="http://schemas.microsoft.com/office/powerpoint/2010/main" val="2889727357"/>
              </p:ext>
            </p:extLst>
          </p:nvPr>
        </p:nvGraphicFramePr>
        <p:xfrm>
          <a:off x="479796" y="1690285"/>
          <a:ext cx="1758982" cy="1015200"/>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kern="1200">
                          <a:solidFill>
                            <a:schemeClr val="tx1">
                              <a:lumMod val="75000"/>
                            </a:schemeClr>
                          </a:solidFill>
                          <a:latin typeface="+mn-lt"/>
                          <a:ea typeface="+mn-ea"/>
                          <a:cs typeface="+mn-cs"/>
                        </a:rPr>
                        <a:t>Advance</a:t>
                      </a:r>
                      <a:endParaRPr lang="en-US" sz="900" b="1" kern="1200">
                        <a:solidFill>
                          <a:schemeClr val="tx1">
                            <a:lumMod val="75000"/>
                          </a:schemeClr>
                        </a:solidFill>
                        <a:latin typeface="+mn-lt"/>
                        <a:ea typeface="+mn-ea"/>
                        <a:cs typeface="+mn-cs"/>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err="1">
                          <a:solidFill>
                            <a:schemeClr val="tx1">
                              <a:lumMod val="75000"/>
                            </a:schemeClr>
                          </a:solidFill>
                        </a:rPr>
                        <a:t>Maßgeschneiderte</a:t>
                      </a:r>
                      <a:r>
                        <a:rPr lang="en-ZA" sz="750">
                          <a:solidFill>
                            <a:schemeClr val="tx1">
                              <a:lumMod val="75000"/>
                            </a:schemeClr>
                          </a:solidFill>
                        </a:rPr>
                        <a:t> </a:t>
                      </a:r>
                      <a:r>
                        <a:rPr lang="en-ZA" sz="750" err="1">
                          <a:solidFill>
                            <a:schemeClr val="tx1">
                              <a:lumMod val="75000"/>
                            </a:schemeClr>
                          </a:solidFill>
                        </a:rPr>
                        <a:t>Softwareentwicklung</a:t>
                      </a:r>
                      <a:r>
                        <a:rPr lang="en-ZA" sz="750">
                          <a:solidFill>
                            <a:schemeClr val="tx1">
                              <a:lumMod val="75000"/>
                            </a:schemeClr>
                          </a:solidFill>
                        </a:rPr>
                        <a:t>, </a:t>
                      </a:r>
                      <a:r>
                        <a:rPr lang="en-ZA" sz="750" err="1">
                          <a:solidFill>
                            <a:schemeClr val="tx1">
                              <a:lumMod val="75000"/>
                            </a:schemeClr>
                          </a:solidFill>
                        </a:rPr>
                        <a:t>Mobilität</a:t>
                      </a:r>
                      <a:r>
                        <a:rPr lang="en-ZA" sz="750">
                          <a:solidFill>
                            <a:schemeClr val="tx1">
                              <a:lumMod val="75000"/>
                            </a:schemeClr>
                          </a:solidFill>
                        </a:rPr>
                        <a:t>, </a:t>
                      </a:r>
                      <a:r>
                        <a:rPr lang="en-ZA" sz="750" err="1">
                          <a:solidFill>
                            <a:schemeClr val="tx1">
                              <a:lumMod val="75000"/>
                            </a:schemeClr>
                          </a:solidFill>
                        </a:rPr>
                        <a:t>Datendienste</a:t>
                      </a:r>
                      <a:r>
                        <a:rPr lang="en-ZA" sz="750">
                          <a:solidFill>
                            <a:schemeClr val="tx1">
                              <a:lumMod val="75000"/>
                            </a:schemeClr>
                          </a:solidFill>
                        </a:rPr>
                        <a:t> und IoT</a:t>
                      </a: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9" name="Table 9">
            <a:extLst>
              <a:ext uri="{FF2B5EF4-FFF2-40B4-BE49-F238E27FC236}">
                <a16:creationId xmlns:a16="http://schemas.microsoft.com/office/drawing/2014/main" id="{83E29FFD-31A7-72A8-90E7-99290AAB9E31}"/>
              </a:ext>
            </a:extLst>
          </p:cNvPr>
          <p:cNvGraphicFramePr>
            <a:graphicFrameLocks noGrp="1"/>
          </p:cNvGraphicFramePr>
          <p:nvPr userDrawn="1">
            <p:extLst>
              <p:ext uri="{D42A27DB-BD31-4B8C-83A1-F6EECF244321}">
                <p14:modId xmlns:p14="http://schemas.microsoft.com/office/powerpoint/2010/main" val="1279966546"/>
              </p:ext>
            </p:extLst>
          </p:nvPr>
        </p:nvGraphicFramePr>
        <p:xfrm>
          <a:off x="2365751" y="1690285"/>
          <a:ext cx="1758982" cy="1305558"/>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err="1">
                          <a:solidFill>
                            <a:schemeClr val="tx1">
                              <a:lumMod val="75000"/>
                            </a:schemeClr>
                          </a:solidFill>
                        </a:rPr>
                        <a:t>AiR</a:t>
                      </a:r>
                      <a:endParaRPr lang="en-US" sz="900">
                        <a:solidFill>
                          <a:schemeClr val="tx1">
                            <a:lumMod val="75000"/>
                          </a:schemeClr>
                        </a:solidFill>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00">
                          <a:solidFill>
                            <a:schemeClr val="tx1">
                              <a:lumMod val="75000"/>
                            </a:schemeClr>
                          </a:solidFill>
                        </a:rPr>
                        <a:t>Advance IoT Router, '</a:t>
                      </a:r>
                      <a:r>
                        <a:rPr lang="en-ZA" sz="700" err="1">
                          <a:solidFill>
                            <a:schemeClr val="tx1">
                              <a:lumMod val="75000"/>
                            </a:schemeClr>
                          </a:solidFill>
                        </a:rPr>
                        <a:t>AiR</a:t>
                      </a:r>
                      <a:r>
                        <a:rPr lang="en-ZA" sz="700">
                          <a:solidFill>
                            <a:schemeClr val="tx1">
                              <a:lumMod val="75000"/>
                            </a:schemeClr>
                          </a:solidFill>
                        </a:rPr>
                        <a:t>', </a:t>
                      </a:r>
                      <a:r>
                        <a:rPr lang="en-ZA" sz="700" err="1">
                          <a:solidFill>
                            <a:schemeClr val="tx1">
                              <a:lumMod val="75000"/>
                            </a:schemeClr>
                          </a:solidFill>
                        </a:rPr>
                        <a:t>ist</a:t>
                      </a:r>
                      <a:r>
                        <a:rPr lang="en-ZA" sz="700">
                          <a:solidFill>
                            <a:schemeClr val="tx1">
                              <a:lumMod val="75000"/>
                            </a:schemeClr>
                          </a:solidFill>
                        </a:rPr>
                        <a:t> </a:t>
                      </a:r>
                      <a:r>
                        <a:rPr lang="en-ZA" sz="700" err="1">
                          <a:solidFill>
                            <a:schemeClr val="tx1">
                              <a:lumMod val="75000"/>
                            </a:schemeClr>
                          </a:solidFill>
                        </a:rPr>
                        <a:t>eine</a:t>
                      </a:r>
                      <a:r>
                        <a:rPr lang="en-ZA" sz="700">
                          <a:solidFill>
                            <a:schemeClr val="tx1">
                              <a:lumMod val="75000"/>
                            </a:schemeClr>
                          </a:solidFill>
                        </a:rPr>
                        <a:t> Cloud-</a:t>
                      </a:r>
                      <a:r>
                        <a:rPr lang="en-ZA" sz="700" err="1">
                          <a:solidFill>
                            <a:schemeClr val="tx1">
                              <a:lumMod val="75000"/>
                            </a:schemeClr>
                          </a:solidFill>
                        </a:rPr>
                        <a:t>basierte</a:t>
                      </a:r>
                      <a:r>
                        <a:rPr lang="en-ZA" sz="700">
                          <a:solidFill>
                            <a:schemeClr val="tx1">
                              <a:lumMod val="75000"/>
                            </a:schemeClr>
                          </a:solidFill>
                        </a:rPr>
                        <a:t> Hardware- und Software-IoT-</a:t>
                      </a:r>
                      <a:r>
                        <a:rPr lang="en-ZA" sz="700" err="1">
                          <a:solidFill>
                            <a:schemeClr val="tx1">
                              <a:lumMod val="75000"/>
                            </a:schemeClr>
                          </a:solidFill>
                        </a:rPr>
                        <a:t>Lösung</a:t>
                      </a:r>
                      <a:r>
                        <a:rPr lang="en-ZA" sz="700">
                          <a:solidFill>
                            <a:schemeClr val="tx1">
                              <a:lumMod val="75000"/>
                            </a:schemeClr>
                          </a:solidFill>
                        </a:rPr>
                        <a:t>, die </a:t>
                      </a:r>
                      <a:r>
                        <a:rPr lang="en-ZA" sz="700" err="1">
                          <a:solidFill>
                            <a:schemeClr val="tx1">
                              <a:lumMod val="75000"/>
                            </a:schemeClr>
                          </a:solidFill>
                        </a:rPr>
                        <a:t>entwickelt</a:t>
                      </a:r>
                      <a:r>
                        <a:rPr lang="en-ZA" sz="700">
                          <a:solidFill>
                            <a:schemeClr val="tx1">
                              <a:lumMod val="75000"/>
                            </a:schemeClr>
                          </a:solidFill>
                        </a:rPr>
                        <a:t> </a:t>
                      </a:r>
                      <a:r>
                        <a:rPr lang="en-ZA" sz="700" err="1">
                          <a:solidFill>
                            <a:schemeClr val="tx1">
                              <a:lumMod val="75000"/>
                            </a:schemeClr>
                          </a:solidFill>
                        </a:rPr>
                        <a:t>wurde</a:t>
                      </a:r>
                      <a:r>
                        <a:rPr lang="en-ZA" sz="700">
                          <a:solidFill>
                            <a:schemeClr val="tx1">
                              <a:lumMod val="75000"/>
                            </a:schemeClr>
                          </a:solidFill>
                        </a:rPr>
                        <a:t>, um die </a:t>
                      </a:r>
                      <a:r>
                        <a:rPr lang="en-ZA" sz="700" err="1">
                          <a:solidFill>
                            <a:schemeClr val="tx1">
                              <a:lumMod val="75000"/>
                            </a:schemeClr>
                          </a:solidFill>
                        </a:rPr>
                        <a:t>Datenerfassung</a:t>
                      </a:r>
                      <a:r>
                        <a:rPr lang="en-ZA" sz="700">
                          <a:solidFill>
                            <a:schemeClr val="tx1">
                              <a:lumMod val="75000"/>
                            </a:schemeClr>
                          </a:solidFill>
                        </a:rPr>
                        <a:t> für </a:t>
                      </a:r>
                      <a:r>
                        <a:rPr lang="en-ZA" sz="700" err="1">
                          <a:solidFill>
                            <a:schemeClr val="tx1">
                              <a:lumMod val="75000"/>
                            </a:schemeClr>
                          </a:solidFill>
                        </a:rPr>
                        <a:t>unzählige</a:t>
                      </a:r>
                      <a:r>
                        <a:rPr lang="en-ZA" sz="700">
                          <a:solidFill>
                            <a:schemeClr val="tx1">
                              <a:lumMod val="75000"/>
                            </a:schemeClr>
                          </a:solidFill>
                        </a:rPr>
                        <a:t> </a:t>
                      </a:r>
                      <a:r>
                        <a:rPr lang="en-ZA" sz="700" err="1">
                          <a:solidFill>
                            <a:schemeClr val="tx1">
                              <a:lumMod val="75000"/>
                            </a:schemeClr>
                          </a:solidFill>
                        </a:rPr>
                        <a:t>Branchen</a:t>
                      </a:r>
                      <a:r>
                        <a:rPr lang="en-ZA" sz="700">
                          <a:solidFill>
                            <a:schemeClr val="tx1">
                              <a:lumMod val="75000"/>
                            </a:schemeClr>
                          </a:solidFill>
                        </a:rPr>
                        <a:t> und IoT-</a:t>
                      </a:r>
                      <a:r>
                        <a:rPr lang="en-ZA" sz="700" err="1">
                          <a:solidFill>
                            <a:schemeClr val="tx1">
                              <a:lumMod val="75000"/>
                            </a:schemeClr>
                          </a:solidFill>
                        </a:rPr>
                        <a:t>Anwendungsfälle</a:t>
                      </a:r>
                      <a:r>
                        <a:rPr lang="en-ZA" sz="700">
                          <a:solidFill>
                            <a:schemeClr val="tx1">
                              <a:lumMod val="75000"/>
                            </a:schemeClr>
                          </a:solidFill>
                        </a:rPr>
                        <a:t> </a:t>
                      </a:r>
                      <a:r>
                        <a:rPr lang="en-ZA" sz="700" err="1">
                          <a:solidFill>
                            <a:schemeClr val="tx1">
                              <a:lumMod val="75000"/>
                            </a:schemeClr>
                          </a:solidFill>
                        </a:rPr>
                        <a:t>drastisch</a:t>
                      </a:r>
                      <a:r>
                        <a:rPr lang="en-ZA" sz="700">
                          <a:solidFill>
                            <a:schemeClr val="tx1">
                              <a:lumMod val="75000"/>
                            </a:schemeClr>
                          </a:solidFill>
                        </a:rPr>
                        <a:t> </a:t>
                      </a:r>
                      <a:r>
                        <a:rPr lang="en-ZA" sz="700" err="1">
                          <a:solidFill>
                            <a:schemeClr val="tx1">
                              <a:lumMod val="75000"/>
                            </a:schemeClr>
                          </a:solidFill>
                        </a:rPr>
                        <a:t>zu</a:t>
                      </a:r>
                      <a:r>
                        <a:rPr lang="en-ZA" sz="700">
                          <a:solidFill>
                            <a:schemeClr val="tx1">
                              <a:lumMod val="75000"/>
                            </a:schemeClr>
                          </a:solidFill>
                        </a:rPr>
                        <a:t> </a:t>
                      </a:r>
                      <a:r>
                        <a:rPr lang="en-ZA" sz="700" err="1">
                          <a:solidFill>
                            <a:schemeClr val="tx1">
                              <a:lumMod val="75000"/>
                            </a:schemeClr>
                          </a:solidFill>
                        </a:rPr>
                        <a:t>vereinfachen</a:t>
                      </a:r>
                      <a:r>
                        <a:rPr lang="en-ZA" sz="700">
                          <a:solidFill>
                            <a:schemeClr val="tx1">
                              <a:lumMod val="75000"/>
                            </a:schemeClr>
                          </a:solidFill>
                        </a:rPr>
                        <a:t> und die </a:t>
                      </a:r>
                      <a:r>
                        <a:rPr lang="en-ZA" sz="700" err="1">
                          <a:solidFill>
                            <a:schemeClr val="tx1">
                              <a:lumMod val="75000"/>
                            </a:schemeClr>
                          </a:solidFill>
                        </a:rPr>
                        <a:t>Kosten</a:t>
                      </a:r>
                      <a:r>
                        <a:rPr lang="en-ZA" sz="700">
                          <a:solidFill>
                            <a:schemeClr val="tx1">
                              <a:lumMod val="75000"/>
                            </a:schemeClr>
                          </a:solidFill>
                        </a:rPr>
                        <a:t> </a:t>
                      </a:r>
                      <a:r>
                        <a:rPr lang="en-ZA" sz="700" err="1">
                          <a:solidFill>
                            <a:schemeClr val="tx1">
                              <a:lumMod val="75000"/>
                            </a:schemeClr>
                          </a:solidFill>
                        </a:rPr>
                        <a:t>zu</a:t>
                      </a:r>
                      <a:r>
                        <a:rPr lang="en-ZA" sz="700">
                          <a:solidFill>
                            <a:schemeClr val="tx1">
                              <a:lumMod val="75000"/>
                            </a:schemeClr>
                          </a:solidFill>
                        </a:rPr>
                        <a:t> </a:t>
                      </a:r>
                      <a:r>
                        <a:rPr lang="en-ZA" sz="700" err="1">
                          <a:solidFill>
                            <a:schemeClr val="tx1">
                              <a:lumMod val="75000"/>
                            </a:schemeClr>
                          </a:solidFill>
                        </a:rPr>
                        <a:t>senken</a:t>
                      </a:r>
                      <a:endParaRPr lang="en-ZA" sz="700">
                        <a:solidFill>
                          <a:schemeClr val="tx1">
                            <a:lumMod val="75000"/>
                          </a:schemeClr>
                        </a:solidFill>
                      </a:endParaRP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10" name="Table 9">
            <a:extLst>
              <a:ext uri="{FF2B5EF4-FFF2-40B4-BE49-F238E27FC236}">
                <a16:creationId xmlns:a16="http://schemas.microsoft.com/office/drawing/2014/main" id="{9DB54A30-5051-172E-F5DB-26AE109470C7}"/>
              </a:ext>
            </a:extLst>
          </p:cNvPr>
          <p:cNvGraphicFramePr>
            <a:graphicFrameLocks noGrp="1"/>
          </p:cNvGraphicFramePr>
          <p:nvPr userDrawn="1">
            <p:extLst>
              <p:ext uri="{D42A27DB-BD31-4B8C-83A1-F6EECF244321}">
                <p14:modId xmlns:p14="http://schemas.microsoft.com/office/powerpoint/2010/main" val="2656892676"/>
              </p:ext>
            </p:extLst>
          </p:nvPr>
        </p:nvGraphicFramePr>
        <p:xfrm>
          <a:off x="4246731" y="1690285"/>
          <a:ext cx="1758982" cy="1015200"/>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a:solidFill>
                            <a:schemeClr val="accent1"/>
                          </a:solidFill>
                        </a:rPr>
                        <a:t>Business Services</a:t>
                      </a: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err="1">
                          <a:solidFill>
                            <a:schemeClr val="tx1">
                              <a:lumMod val="75000"/>
                            </a:schemeClr>
                          </a:solidFill>
                        </a:rPr>
                        <a:t>Konzernberichtswesen</a:t>
                      </a:r>
                      <a:r>
                        <a:rPr lang="en-ZA" sz="750">
                          <a:solidFill>
                            <a:schemeClr val="tx1">
                              <a:lumMod val="75000"/>
                            </a:schemeClr>
                          </a:solidFill>
                        </a:rPr>
                        <a:t> &amp; </a:t>
                      </a:r>
                      <a:r>
                        <a:rPr lang="en-ZA" sz="750" err="1">
                          <a:solidFill>
                            <a:schemeClr val="tx1">
                              <a:lumMod val="75000"/>
                            </a:schemeClr>
                          </a:solidFill>
                        </a:rPr>
                        <a:t>Analytik</a:t>
                      </a:r>
                      <a:endParaRPr lang="en-ZA" sz="750">
                        <a:solidFill>
                          <a:schemeClr val="tx1">
                            <a:lumMod val="75000"/>
                          </a:schemeClr>
                        </a:solidFill>
                      </a:endParaRP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11" name="Table 9">
            <a:extLst>
              <a:ext uri="{FF2B5EF4-FFF2-40B4-BE49-F238E27FC236}">
                <a16:creationId xmlns:a16="http://schemas.microsoft.com/office/drawing/2014/main" id="{DF36987A-335B-E824-BDFC-EB46274B219B}"/>
              </a:ext>
            </a:extLst>
          </p:cNvPr>
          <p:cNvGraphicFramePr>
            <a:graphicFrameLocks noGrp="1"/>
          </p:cNvGraphicFramePr>
          <p:nvPr userDrawn="1">
            <p:extLst>
              <p:ext uri="{D42A27DB-BD31-4B8C-83A1-F6EECF244321}">
                <p14:modId xmlns:p14="http://schemas.microsoft.com/office/powerpoint/2010/main" val="2080859698"/>
              </p:ext>
            </p:extLst>
          </p:nvPr>
        </p:nvGraphicFramePr>
        <p:xfrm>
          <a:off x="6132686" y="1690285"/>
          <a:ext cx="1758982" cy="1015200"/>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err="1">
                          <a:solidFill>
                            <a:schemeClr val="tx1">
                              <a:lumMod val="75000"/>
                            </a:schemeClr>
                          </a:solidFill>
                        </a:rPr>
                        <a:t>Camarade</a:t>
                      </a:r>
                      <a:endParaRPr lang="en-US" sz="900">
                        <a:solidFill>
                          <a:schemeClr val="tx1">
                            <a:lumMod val="75000"/>
                          </a:schemeClr>
                        </a:solidFill>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a:solidFill>
                            <a:schemeClr val="tx1">
                              <a:lumMod val="75000"/>
                            </a:schemeClr>
                          </a:solidFill>
                        </a:rPr>
                        <a:t>Eine </a:t>
                      </a:r>
                      <a:r>
                        <a:rPr lang="en-ZA" sz="750" err="1">
                          <a:solidFill>
                            <a:schemeClr val="tx1">
                              <a:lumMod val="75000"/>
                            </a:schemeClr>
                          </a:solidFill>
                        </a:rPr>
                        <a:t>weltweite</a:t>
                      </a:r>
                      <a:r>
                        <a:rPr lang="en-ZA" sz="750">
                          <a:solidFill>
                            <a:schemeClr val="tx1">
                              <a:lumMod val="75000"/>
                            </a:schemeClr>
                          </a:solidFill>
                        </a:rPr>
                        <a:t>, auf der "Gig"-</a:t>
                      </a:r>
                      <a:r>
                        <a:rPr lang="en-ZA" sz="750" err="1">
                          <a:solidFill>
                            <a:schemeClr val="tx1">
                              <a:lumMod val="75000"/>
                            </a:schemeClr>
                          </a:solidFill>
                        </a:rPr>
                        <a:t>Wirtschaft</a:t>
                      </a:r>
                      <a:r>
                        <a:rPr lang="en-ZA" sz="750">
                          <a:solidFill>
                            <a:schemeClr val="tx1">
                              <a:lumMod val="75000"/>
                            </a:schemeClr>
                          </a:solidFill>
                        </a:rPr>
                        <a:t> </a:t>
                      </a:r>
                      <a:r>
                        <a:rPr lang="en-ZA" sz="750" err="1">
                          <a:solidFill>
                            <a:schemeClr val="tx1">
                              <a:lumMod val="75000"/>
                            </a:schemeClr>
                          </a:solidFill>
                        </a:rPr>
                        <a:t>basierende</a:t>
                      </a:r>
                      <a:r>
                        <a:rPr lang="en-ZA" sz="750">
                          <a:solidFill>
                            <a:schemeClr val="tx1">
                              <a:lumMod val="75000"/>
                            </a:schemeClr>
                          </a:solidFill>
                        </a:rPr>
                        <a:t> </a:t>
                      </a:r>
                      <a:r>
                        <a:rPr lang="en-ZA" sz="750" err="1">
                          <a:solidFill>
                            <a:schemeClr val="tx1">
                              <a:lumMod val="75000"/>
                            </a:schemeClr>
                          </a:solidFill>
                        </a:rPr>
                        <a:t>Plattform</a:t>
                      </a:r>
                      <a:r>
                        <a:rPr lang="en-ZA" sz="750">
                          <a:solidFill>
                            <a:schemeClr val="tx1">
                              <a:lumMod val="75000"/>
                            </a:schemeClr>
                          </a:solidFill>
                        </a:rPr>
                        <a:t> </a:t>
                      </a:r>
                      <a:r>
                        <a:rPr lang="en-ZA" sz="750" err="1">
                          <a:solidFill>
                            <a:schemeClr val="tx1">
                              <a:lumMod val="75000"/>
                            </a:schemeClr>
                          </a:solidFill>
                        </a:rPr>
                        <a:t>zur</a:t>
                      </a:r>
                      <a:r>
                        <a:rPr lang="en-ZA" sz="750">
                          <a:solidFill>
                            <a:schemeClr val="tx1">
                              <a:lumMod val="75000"/>
                            </a:schemeClr>
                          </a:solidFill>
                        </a:rPr>
                        <a:t> </a:t>
                      </a:r>
                      <a:r>
                        <a:rPr lang="en-ZA" sz="750" err="1">
                          <a:solidFill>
                            <a:schemeClr val="tx1">
                              <a:lumMod val="75000"/>
                            </a:schemeClr>
                          </a:solidFill>
                        </a:rPr>
                        <a:t>Personalaufstockung</a:t>
                      </a:r>
                      <a:endParaRPr lang="en-ZA" sz="750">
                        <a:solidFill>
                          <a:schemeClr val="tx1">
                            <a:lumMod val="75000"/>
                          </a:schemeClr>
                        </a:solidFill>
                      </a:endParaRP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12" name="Table 9">
            <a:extLst>
              <a:ext uri="{FF2B5EF4-FFF2-40B4-BE49-F238E27FC236}">
                <a16:creationId xmlns:a16="http://schemas.microsoft.com/office/drawing/2014/main" id="{F64DC087-02C7-172B-8731-BB21FC4C0E31}"/>
              </a:ext>
            </a:extLst>
          </p:cNvPr>
          <p:cNvGraphicFramePr>
            <a:graphicFrameLocks noGrp="1"/>
          </p:cNvGraphicFramePr>
          <p:nvPr userDrawn="1">
            <p:extLst>
              <p:ext uri="{D42A27DB-BD31-4B8C-83A1-F6EECF244321}">
                <p14:modId xmlns:p14="http://schemas.microsoft.com/office/powerpoint/2010/main" val="926767971"/>
              </p:ext>
            </p:extLst>
          </p:nvPr>
        </p:nvGraphicFramePr>
        <p:xfrm>
          <a:off x="8013476" y="1690285"/>
          <a:ext cx="1758982" cy="1130298"/>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kern="1200" err="1">
                          <a:solidFill>
                            <a:schemeClr val="tx1">
                              <a:lumMod val="75000"/>
                            </a:schemeClr>
                          </a:solidFill>
                          <a:latin typeface="+mn-lt"/>
                          <a:ea typeface="+mn-ea"/>
                          <a:cs typeface="+mn-cs"/>
                        </a:rPr>
                        <a:t>ClearSky</a:t>
                      </a:r>
                      <a:endParaRPr lang="en-US" sz="900" b="1" kern="1200">
                        <a:solidFill>
                          <a:schemeClr val="tx1">
                            <a:lumMod val="75000"/>
                          </a:schemeClr>
                        </a:solidFill>
                        <a:latin typeface="+mn-lt"/>
                        <a:ea typeface="+mn-ea"/>
                        <a:cs typeface="+mn-cs"/>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err="1">
                          <a:solidFill>
                            <a:schemeClr val="tx1">
                              <a:lumMod val="75000"/>
                            </a:schemeClr>
                          </a:solidFill>
                        </a:rPr>
                        <a:t>Globale</a:t>
                      </a:r>
                      <a:r>
                        <a:rPr lang="en-ZA" sz="750">
                          <a:solidFill>
                            <a:schemeClr val="tx1">
                              <a:lumMod val="75000"/>
                            </a:schemeClr>
                          </a:solidFill>
                        </a:rPr>
                        <a:t> Infor HCM- und </a:t>
                      </a:r>
                      <a:r>
                        <a:rPr lang="en-ZA" sz="750" err="1">
                          <a:solidFill>
                            <a:schemeClr val="tx1">
                              <a:lumMod val="75000"/>
                            </a:schemeClr>
                          </a:solidFill>
                        </a:rPr>
                        <a:t>Finanzdienstleistungen</a:t>
                      </a:r>
                      <a:r>
                        <a:rPr lang="en-ZA" sz="750">
                          <a:solidFill>
                            <a:schemeClr val="tx1">
                              <a:lumMod val="75000"/>
                            </a:schemeClr>
                          </a:solidFill>
                        </a:rPr>
                        <a:t>, </a:t>
                      </a:r>
                      <a:r>
                        <a:rPr lang="en-ZA" sz="750" err="1">
                          <a:solidFill>
                            <a:schemeClr val="tx1">
                              <a:lumMod val="75000"/>
                            </a:schemeClr>
                          </a:solidFill>
                        </a:rPr>
                        <a:t>Anwendungsmanagement</a:t>
                      </a:r>
                      <a:r>
                        <a:rPr lang="en-ZA" sz="750">
                          <a:solidFill>
                            <a:schemeClr val="tx1">
                              <a:lumMod val="75000"/>
                            </a:schemeClr>
                          </a:solidFill>
                        </a:rPr>
                        <a:t>, </a:t>
                      </a:r>
                      <a:r>
                        <a:rPr lang="en-ZA" sz="750" err="1">
                          <a:solidFill>
                            <a:schemeClr val="tx1">
                              <a:lumMod val="75000"/>
                            </a:schemeClr>
                          </a:solidFill>
                        </a:rPr>
                        <a:t>proprietäre</a:t>
                      </a:r>
                      <a:r>
                        <a:rPr lang="en-ZA" sz="750">
                          <a:solidFill>
                            <a:schemeClr val="tx1">
                              <a:lumMod val="75000"/>
                            </a:schemeClr>
                          </a:solidFill>
                        </a:rPr>
                        <a:t> </a:t>
                      </a:r>
                      <a:r>
                        <a:rPr lang="en-ZA" sz="750" err="1">
                          <a:solidFill>
                            <a:schemeClr val="tx1">
                              <a:lumMod val="75000"/>
                            </a:schemeClr>
                          </a:solidFill>
                        </a:rPr>
                        <a:t>Softwareprodukte</a:t>
                      </a:r>
                      <a:r>
                        <a:rPr lang="en-ZA" sz="750">
                          <a:solidFill>
                            <a:schemeClr val="tx1">
                              <a:lumMod val="75000"/>
                            </a:schemeClr>
                          </a:solidFill>
                        </a:rPr>
                        <a:t> und </a:t>
                      </a:r>
                      <a:r>
                        <a:rPr lang="en-ZA" sz="750" err="1">
                          <a:solidFill>
                            <a:schemeClr val="tx1">
                              <a:lumMod val="75000"/>
                            </a:schemeClr>
                          </a:solidFill>
                        </a:rPr>
                        <a:t>Implementierungsbeschleuniger</a:t>
                      </a:r>
                      <a:endParaRPr lang="en-ZA" sz="750">
                        <a:solidFill>
                          <a:schemeClr val="tx1">
                            <a:lumMod val="75000"/>
                          </a:schemeClr>
                        </a:solidFill>
                      </a:endParaRP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13" name="Table 9">
            <a:extLst>
              <a:ext uri="{FF2B5EF4-FFF2-40B4-BE49-F238E27FC236}">
                <a16:creationId xmlns:a16="http://schemas.microsoft.com/office/drawing/2014/main" id="{0E14521A-D663-9D0E-AEF8-91B3F55801D2}"/>
              </a:ext>
            </a:extLst>
          </p:cNvPr>
          <p:cNvGraphicFramePr>
            <a:graphicFrameLocks noGrp="1"/>
          </p:cNvGraphicFramePr>
          <p:nvPr userDrawn="1">
            <p:extLst>
              <p:ext uri="{D42A27DB-BD31-4B8C-83A1-F6EECF244321}">
                <p14:modId xmlns:p14="http://schemas.microsoft.com/office/powerpoint/2010/main" val="875166859"/>
              </p:ext>
            </p:extLst>
          </p:nvPr>
        </p:nvGraphicFramePr>
        <p:xfrm>
          <a:off x="477430" y="2984425"/>
          <a:ext cx="1758982" cy="1015998"/>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err="1">
                          <a:solidFill>
                            <a:schemeClr val="tx1">
                              <a:lumMod val="75000"/>
                            </a:schemeClr>
                          </a:solidFill>
                        </a:rPr>
                        <a:t>Diceros</a:t>
                      </a:r>
                      <a:endParaRPr lang="en-ZA" sz="900" b="1">
                        <a:solidFill>
                          <a:schemeClr val="tx1">
                            <a:lumMod val="75000"/>
                          </a:schemeClr>
                        </a:solidFill>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err="1">
                          <a:solidFill>
                            <a:schemeClr val="tx1">
                              <a:lumMod val="75000"/>
                            </a:schemeClr>
                          </a:solidFill>
                        </a:rPr>
                        <a:t>Verwaltete</a:t>
                      </a:r>
                      <a:r>
                        <a:rPr lang="en-ZA" sz="750">
                          <a:solidFill>
                            <a:schemeClr val="tx1">
                              <a:lumMod val="75000"/>
                            </a:schemeClr>
                          </a:solidFill>
                        </a:rPr>
                        <a:t> </a:t>
                      </a:r>
                      <a:r>
                        <a:rPr lang="en-ZA" sz="750" err="1">
                          <a:solidFill>
                            <a:schemeClr val="tx1">
                              <a:lumMod val="75000"/>
                            </a:schemeClr>
                          </a:solidFill>
                        </a:rPr>
                        <a:t>Cybersicherheitsdienste</a:t>
                      </a:r>
                      <a:r>
                        <a:rPr lang="en-ZA" sz="750">
                          <a:solidFill>
                            <a:schemeClr val="tx1">
                              <a:lumMod val="75000"/>
                            </a:schemeClr>
                          </a:solidFill>
                        </a:rPr>
                        <a:t> </a:t>
                      </a:r>
                      <a:r>
                        <a:rPr lang="en-ZA" sz="750" err="1">
                          <a:solidFill>
                            <a:schemeClr val="tx1">
                              <a:lumMod val="75000"/>
                            </a:schemeClr>
                          </a:solidFill>
                        </a:rPr>
                        <a:t>mit</a:t>
                      </a:r>
                      <a:r>
                        <a:rPr lang="en-ZA" sz="750">
                          <a:solidFill>
                            <a:schemeClr val="tx1">
                              <a:lumMod val="75000"/>
                            </a:schemeClr>
                          </a:solidFill>
                        </a:rPr>
                        <a:t> den </a:t>
                      </a:r>
                      <a:r>
                        <a:rPr lang="en-ZA" sz="750" err="1">
                          <a:solidFill>
                            <a:schemeClr val="tx1">
                              <a:lumMod val="75000"/>
                            </a:schemeClr>
                          </a:solidFill>
                        </a:rPr>
                        <a:t>Schwerpunkten</a:t>
                      </a:r>
                      <a:r>
                        <a:rPr lang="en-ZA" sz="750">
                          <a:solidFill>
                            <a:schemeClr val="tx1">
                              <a:lumMod val="75000"/>
                            </a:schemeClr>
                          </a:solidFill>
                        </a:rPr>
                        <a:t> </a:t>
                      </a:r>
                      <a:r>
                        <a:rPr lang="en-ZA" sz="750" err="1">
                          <a:solidFill>
                            <a:schemeClr val="tx1">
                              <a:lumMod val="75000"/>
                            </a:schemeClr>
                          </a:solidFill>
                        </a:rPr>
                        <a:t>Eindringungsschutz</a:t>
                      </a:r>
                      <a:r>
                        <a:rPr lang="en-ZA" sz="750">
                          <a:solidFill>
                            <a:schemeClr val="tx1">
                              <a:lumMod val="75000"/>
                            </a:schemeClr>
                          </a:solidFill>
                        </a:rPr>
                        <a:t>, </a:t>
                      </a:r>
                      <a:r>
                        <a:rPr lang="en-ZA" sz="750" err="1">
                          <a:solidFill>
                            <a:schemeClr val="tx1">
                              <a:lumMod val="75000"/>
                            </a:schemeClr>
                          </a:solidFill>
                        </a:rPr>
                        <a:t>Erkennung</a:t>
                      </a:r>
                      <a:r>
                        <a:rPr lang="en-ZA" sz="750">
                          <a:solidFill>
                            <a:schemeClr val="tx1">
                              <a:lumMod val="75000"/>
                            </a:schemeClr>
                          </a:solidFill>
                        </a:rPr>
                        <a:t> und </a:t>
                      </a:r>
                      <a:r>
                        <a:rPr lang="en-ZA" sz="750" err="1">
                          <a:solidFill>
                            <a:schemeClr val="tx1">
                              <a:lumMod val="75000"/>
                            </a:schemeClr>
                          </a:solidFill>
                        </a:rPr>
                        <a:t>Reaktion</a:t>
                      </a:r>
                      <a:r>
                        <a:rPr lang="en-ZA" sz="750">
                          <a:solidFill>
                            <a:schemeClr val="tx1">
                              <a:lumMod val="75000"/>
                            </a:schemeClr>
                          </a:solidFill>
                        </a:rPr>
                        <a:t>.</a:t>
                      </a: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14" name="Table 9">
            <a:extLst>
              <a:ext uri="{FF2B5EF4-FFF2-40B4-BE49-F238E27FC236}">
                <a16:creationId xmlns:a16="http://schemas.microsoft.com/office/drawing/2014/main" id="{45E91DA7-EDE8-2FB6-F08D-0EAD307AA635}"/>
              </a:ext>
            </a:extLst>
          </p:cNvPr>
          <p:cNvGraphicFramePr>
            <a:graphicFrameLocks noGrp="1"/>
          </p:cNvGraphicFramePr>
          <p:nvPr userDrawn="1">
            <p:extLst>
              <p:ext uri="{D42A27DB-BD31-4B8C-83A1-F6EECF244321}">
                <p14:modId xmlns:p14="http://schemas.microsoft.com/office/powerpoint/2010/main" val="3433358252"/>
              </p:ext>
            </p:extLst>
          </p:nvPr>
        </p:nvGraphicFramePr>
        <p:xfrm>
          <a:off x="2365751" y="2983792"/>
          <a:ext cx="1484313" cy="1130298"/>
        </p:xfrm>
        <a:graphic>
          <a:graphicData uri="http://schemas.openxmlformats.org/drawingml/2006/table">
            <a:tbl>
              <a:tblPr firstRow="1" bandRow="1">
                <a:tableStyleId>{5C22544A-7EE6-4342-B048-85BDC9FD1C3A}</a:tableStyleId>
              </a:tblPr>
              <a:tblGrid>
                <a:gridCol w="1484313">
                  <a:extLst>
                    <a:ext uri="{9D8B030D-6E8A-4147-A177-3AD203B41FA5}">
                      <a16:colId xmlns:a16="http://schemas.microsoft.com/office/drawing/2014/main" val="3992428572"/>
                    </a:ext>
                  </a:extLst>
                </a:gridCol>
              </a:tblGrid>
              <a:tr h="450798">
                <a:tc>
                  <a:txBody>
                    <a:bodyPr/>
                    <a:lstStyle/>
                    <a:p>
                      <a:r>
                        <a:rPr lang="en-ZA" sz="900" b="1" kern="1200">
                          <a:solidFill>
                            <a:schemeClr val="accent1"/>
                          </a:solidFill>
                          <a:latin typeface="+mn-lt"/>
                          <a:ea typeface="+mn-ea"/>
                          <a:cs typeface="+mn-cs"/>
                        </a:rPr>
                        <a:t>EMS</a:t>
                      </a:r>
                      <a:endParaRPr lang="en-US" sz="900" b="1" kern="1200">
                        <a:solidFill>
                          <a:schemeClr val="accent1"/>
                        </a:solidFill>
                        <a:latin typeface="+mn-lt"/>
                        <a:ea typeface="+mn-ea"/>
                        <a:cs typeface="+mn-cs"/>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a:solidFill>
                            <a:schemeClr val="tx1">
                              <a:lumMod val="75000"/>
                            </a:schemeClr>
                          </a:solidFill>
                        </a:rPr>
                        <a:t>Employee Managed Services, die </a:t>
                      </a:r>
                      <a:r>
                        <a:rPr lang="en-ZA" sz="750" err="1">
                          <a:solidFill>
                            <a:schemeClr val="tx1">
                              <a:lumMod val="75000"/>
                            </a:schemeClr>
                          </a:solidFill>
                        </a:rPr>
                        <a:t>eine</a:t>
                      </a:r>
                      <a:r>
                        <a:rPr lang="en-ZA" sz="750">
                          <a:solidFill>
                            <a:schemeClr val="tx1">
                              <a:lumMod val="75000"/>
                            </a:schemeClr>
                          </a:solidFill>
                        </a:rPr>
                        <a:t> </a:t>
                      </a:r>
                      <a:r>
                        <a:rPr lang="en-ZA" sz="750" err="1">
                          <a:solidFill>
                            <a:schemeClr val="tx1">
                              <a:lumMod val="75000"/>
                            </a:schemeClr>
                          </a:solidFill>
                        </a:rPr>
                        <a:t>Reihe</a:t>
                      </a:r>
                      <a:r>
                        <a:rPr lang="en-ZA" sz="750">
                          <a:solidFill>
                            <a:schemeClr val="tx1">
                              <a:lumMod val="75000"/>
                            </a:schemeClr>
                          </a:solidFill>
                        </a:rPr>
                        <a:t> </a:t>
                      </a:r>
                      <a:r>
                        <a:rPr lang="en-ZA" sz="750" err="1">
                          <a:solidFill>
                            <a:schemeClr val="tx1">
                              <a:lumMod val="75000"/>
                            </a:schemeClr>
                          </a:solidFill>
                        </a:rPr>
                        <a:t>umfassender</a:t>
                      </a:r>
                      <a:r>
                        <a:rPr lang="en-ZA" sz="750">
                          <a:solidFill>
                            <a:schemeClr val="tx1">
                              <a:lumMod val="75000"/>
                            </a:schemeClr>
                          </a:solidFill>
                        </a:rPr>
                        <a:t> und </a:t>
                      </a:r>
                      <a:r>
                        <a:rPr lang="en-ZA" sz="750" err="1">
                          <a:solidFill>
                            <a:schemeClr val="tx1">
                              <a:lumMod val="75000"/>
                            </a:schemeClr>
                          </a:solidFill>
                        </a:rPr>
                        <a:t>hybrider</a:t>
                      </a:r>
                      <a:r>
                        <a:rPr lang="en-ZA" sz="750">
                          <a:solidFill>
                            <a:schemeClr val="tx1">
                              <a:lumMod val="75000"/>
                            </a:schemeClr>
                          </a:solidFill>
                        </a:rPr>
                        <a:t> Managed Services </a:t>
                      </a:r>
                      <a:r>
                        <a:rPr lang="en-ZA" sz="750" err="1">
                          <a:solidFill>
                            <a:schemeClr val="tx1">
                              <a:lumMod val="75000"/>
                            </a:schemeClr>
                          </a:solidFill>
                        </a:rPr>
                        <a:t>im</a:t>
                      </a:r>
                      <a:r>
                        <a:rPr lang="en-ZA" sz="750">
                          <a:solidFill>
                            <a:schemeClr val="tx1">
                              <a:lumMod val="75000"/>
                            </a:schemeClr>
                          </a:solidFill>
                        </a:rPr>
                        <a:t> </a:t>
                      </a:r>
                      <a:r>
                        <a:rPr lang="en-ZA" sz="750" err="1">
                          <a:solidFill>
                            <a:schemeClr val="tx1">
                              <a:lumMod val="75000"/>
                            </a:schemeClr>
                          </a:solidFill>
                        </a:rPr>
                        <a:t>Bereich</a:t>
                      </a:r>
                      <a:r>
                        <a:rPr lang="en-ZA" sz="750">
                          <a:solidFill>
                            <a:schemeClr val="tx1">
                              <a:lumMod val="75000"/>
                            </a:schemeClr>
                          </a:solidFill>
                        </a:rPr>
                        <a:t> der </a:t>
                      </a:r>
                      <a:r>
                        <a:rPr lang="en-ZA" sz="750" err="1">
                          <a:solidFill>
                            <a:schemeClr val="tx1">
                              <a:lumMod val="75000"/>
                            </a:schemeClr>
                          </a:solidFill>
                        </a:rPr>
                        <a:t>Gehaltsabrechnung</a:t>
                      </a:r>
                      <a:r>
                        <a:rPr lang="en-ZA" sz="750">
                          <a:solidFill>
                            <a:schemeClr val="tx1">
                              <a:lumMod val="75000"/>
                            </a:schemeClr>
                          </a:solidFill>
                        </a:rPr>
                        <a:t> </a:t>
                      </a:r>
                      <a:r>
                        <a:rPr lang="en-ZA" sz="750" err="1">
                          <a:solidFill>
                            <a:schemeClr val="tx1">
                              <a:lumMod val="75000"/>
                            </a:schemeClr>
                          </a:solidFill>
                        </a:rPr>
                        <a:t>umfassen</a:t>
                      </a:r>
                      <a:endParaRPr lang="en-ZA" sz="750">
                        <a:solidFill>
                          <a:schemeClr val="tx1">
                            <a:lumMod val="75000"/>
                          </a:schemeClr>
                        </a:solidFill>
                      </a:endParaRP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15" name="Table 9">
            <a:extLst>
              <a:ext uri="{FF2B5EF4-FFF2-40B4-BE49-F238E27FC236}">
                <a16:creationId xmlns:a16="http://schemas.microsoft.com/office/drawing/2014/main" id="{63997FF5-A2F3-C1C2-5623-FBF1D7594603}"/>
              </a:ext>
            </a:extLst>
          </p:cNvPr>
          <p:cNvGraphicFramePr>
            <a:graphicFrameLocks noGrp="1"/>
          </p:cNvGraphicFramePr>
          <p:nvPr userDrawn="1">
            <p:extLst>
              <p:ext uri="{D42A27DB-BD31-4B8C-83A1-F6EECF244321}">
                <p14:modId xmlns:p14="http://schemas.microsoft.com/office/powerpoint/2010/main" val="206677410"/>
              </p:ext>
            </p:extLst>
          </p:nvPr>
        </p:nvGraphicFramePr>
        <p:xfrm>
          <a:off x="4251706" y="2983792"/>
          <a:ext cx="1758982" cy="1244598"/>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kern="1200">
                          <a:solidFill>
                            <a:schemeClr val="tx1">
                              <a:lumMod val="75000"/>
                            </a:schemeClr>
                          </a:solidFill>
                          <a:latin typeface="+mn-lt"/>
                          <a:ea typeface="+mn-ea"/>
                          <a:cs typeface="+mn-cs"/>
                        </a:rPr>
                        <a:t>EPI-USE Services for AWS</a:t>
                      </a: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a:solidFill>
                            <a:schemeClr val="tx1">
                              <a:lumMod val="75000"/>
                            </a:schemeClr>
                          </a:solidFill>
                        </a:rPr>
                        <a:t>Ein Advanced AWS Partner, der </a:t>
                      </a:r>
                      <a:r>
                        <a:rPr lang="en-ZA" sz="750" err="1">
                          <a:solidFill>
                            <a:schemeClr val="tx1">
                              <a:lumMod val="75000"/>
                            </a:schemeClr>
                          </a:solidFill>
                        </a:rPr>
                        <a:t>maßgeschneiderte</a:t>
                      </a:r>
                      <a:r>
                        <a:rPr lang="en-ZA" sz="750">
                          <a:solidFill>
                            <a:schemeClr val="tx1">
                              <a:lumMod val="75000"/>
                            </a:schemeClr>
                          </a:solidFill>
                        </a:rPr>
                        <a:t> AWS Cloud-</a:t>
                      </a:r>
                      <a:r>
                        <a:rPr lang="en-ZA" sz="750" err="1">
                          <a:solidFill>
                            <a:schemeClr val="tx1">
                              <a:lumMod val="75000"/>
                            </a:schemeClr>
                          </a:solidFill>
                        </a:rPr>
                        <a:t>Lösungen</a:t>
                      </a:r>
                      <a:r>
                        <a:rPr lang="en-ZA" sz="750">
                          <a:solidFill>
                            <a:schemeClr val="tx1">
                              <a:lumMod val="75000"/>
                            </a:schemeClr>
                          </a:solidFill>
                        </a:rPr>
                        <a:t> für </a:t>
                      </a:r>
                      <a:r>
                        <a:rPr lang="en-ZA" sz="750" err="1">
                          <a:solidFill>
                            <a:schemeClr val="tx1">
                              <a:lumMod val="75000"/>
                            </a:schemeClr>
                          </a:solidFill>
                        </a:rPr>
                        <a:t>Unternehmen</a:t>
                      </a:r>
                      <a:r>
                        <a:rPr lang="en-ZA" sz="750">
                          <a:solidFill>
                            <a:schemeClr val="tx1">
                              <a:lumMod val="75000"/>
                            </a:schemeClr>
                          </a:solidFill>
                        </a:rPr>
                        <a:t> </a:t>
                      </a:r>
                      <a:r>
                        <a:rPr lang="en-ZA" sz="750" err="1">
                          <a:solidFill>
                            <a:schemeClr val="tx1">
                              <a:lumMod val="75000"/>
                            </a:schemeClr>
                          </a:solidFill>
                        </a:rPr>
                        <a:t>anbietet</a:t>
                      </a:r>
                      <a:r>
                        <a:rPr lang="en-ZA" sz="750">
                          <a:solidFill>
                            <a:schemeClr val="tx1">
                              <a:lumMod val="75000"/>
                            </a:schemeClr>
                          </a:solidFill>
                        </a:rPr>
                        <a:t>, die </a:t>
                      </a:r>
                      <a:r>
                        <a:rPr lang="en-ZA" sz="750" err="1">
                          <a:solidFill>
                            <a:schemeClr val="tx1">
                              <a:lumMod val="75000"/>
                            </a:schemeClr>
                          </a:solidFill>
                        </a:rPr>
                        <a:t>eine</a:t>
                      </a:r>
                      <a:r>
                        <a:rPr lang="en-ZA" sz="750">
                          <a:solidFill>
                            <a:schemeClr val="tx1">
                              <a:lumMod val="75000"/>
                            </a:schemeClr>
                          </a:solidFill>
                        </a:rPr>
                        <a:t> </a:t>
                      </a:r>
                      <a:r>
                        <a:rPr lang="en-ZA" sz="750" err="1">
                          <a:solidFill>
                            <a:schemeClr val="tx1">
                              <a:lumMod val="75000"/>
                            </a:schemeClr>
                          </a:solidFill>
                        </a:rPr>
                        <a:t>zuverlässige</a:t>
                      </a:r>
                      <a:r>
                        <a:rPr lang="en-ZA" sz="750">
                          <a:solidFill>
                            <a:schemeClr val="tx1">
                              <a:lumMod val="75000"/>
                            </a:schemeClr>
                          </a:solidFill>
                        </a:rPr>
                        <a:t>, </a:t>
                      </a:r>
                      <a:r>
                        <a:rPr lang="en-ZA" sz="750" err="1">
                          <a:solidFill>
                            <a:schemeClr val="tx1">
                              <a:lumMod val="75000"/>
                            </a:schemeClr>
                          </a:solidFill>
                        </a:rPr>
                        <a:t>verwaltete</a:t>
                      </a:r>
                      <a:r>
                        <a:rPr lang="en-ZA" sz="750">
                          <a:solidFill>
                            <a:schemeClr val="tx1">
                              <a:lumMod val="75000"/>
                            </a:schemeClr>
                          </a:solidFill>
                        </a:rPr>
                        <a:t> Cloud-</a:t>
                      </a:r>
                      <a:r>
                        <a:rPr lang="en-ZA" sz="750" err="1">
                          <a:solidFill>
                            <a:schemeClr val="tx1">
                              <a:lumMod val="75000"/>
                            </a:schemeClr>
                          </a:solidFill>
                        </a:rPr>
                        <a:t>Infrastruktur</a:t>
                      </a:r>
                      <a:r>
                        <a:rPr lang="en-ZA" sz="750">
                          <a:solidFill>
                            <a:schemeClr val="tx1">
                              <a:lumMod val="75000"/>
                            </a:schemeClr>
                          </a:solidFill>
                        </a:rPr>
                        <a:t> </a:t>
                      </a:r>
                      <a:r>
                        <a:rPr lang="en-ZA" sz="750" err="1">
                          <a:solidFill>
                            <a:schemeClr val="tx1">
                              <a:lumMod val="75000"/>
                            </a:schemeClr>
                          </a:solidFill>
                        </a:rPr>
                        <a:t>benötigen</a:t>
                      </a:r>
                      <a:endParaRPr lang="en-ZA" sz="750">
                        <a:solidFill>
                          <a:schemeClr val="tx1">
                            <a:lumMod val="75000"/>
                          </a:schemeClr>
                        </a:solidFill>
                      </a:endParaRP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16" name="Table 9">
            <a:extLst>
              <a:ext uri="{FF2B5EF4-FFF2-40B4-BE49-F238E27FC236}">
                <a16:creationId xmlns:a16="http://schemas.microsoft.com/office/drawing/2014/main" id="{593B005B-AB26-BD76-9617-FBBCB0BF6E36}"/>
              </a:ext>
            </a:extLst>
          </p:cNvPr>
          <p:cNvGraphicFramePr>
            <a:graphicFrameLocks noGrp="1"/>
          </p:cNvGraphicFramePr>
          <p:nvPr userDrawn="1">
            <p:extLst>
              <p:ext uri="{D42A27DB-BD31-4B8C-83A1-F6EECF244321}">
                <p14:modId xmlns:p14="http://schemas.microsoft.com/office/powerpoint/2010/main" val="2419294535"/>
              </p:ext>
            </p:extLst>
          </p:nvPr>
        </p:nvGraphicFramePr>
        <p:xfrm>
          <a:off x="6132686" y="2983792"/>
          <a:ext cx="1758982" cy="1015998"/>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a:solidFill>
                            <a:schemeClr val="accent1"/>
                          </a:solidFill>
                        </a:rPr>
                        <a:t>EPI-USE &amp; </a:t>
                      </a:r>
                      <a:br>
                        <a:rPr lang="en-ZA" sz="900" b="1">
                          <a:solidFill>
                            <a:schemeClr val="accent1"/>
                          </a:solidFill>
                        </a:rPr>
                      </a:br>
                      <a:r>
                        <a:rPr lang="en-ZA" sz="900" b="1">
                          <a:solidFill>
                            <a:schemeClr val="accent1"/>
                          </a:solidFill>
                        </a:rPr>
                        <a:t>EPI-USE Global Services </a:t>
                      </a: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err="1">
                          <a:solidFill>
                            <a:schemeClr val="tx1">
                              <a:lumMod val="75000"/>
                            </a:schemeClr>
                          </a:solidFill>
                        </a:rPr>
                        <a:t>Umfasst</a:t>
                      </a:r>
                      <a:r>
                        <a:rPr lang="en-ZA" sz="750">
                          <a:solidFill>
                            <a:schemeClr val="tx1">
                              <a:lumMod val="75000"/>
                            </a:schemeClr>
                          </a:solidFill>
                        </a:rPr>
                        <a:t> </a:t>
                      </a:r>
                      <a:r>
                        <a:rPr lang="en-ZA" sz="750" err="1">
                          <a:solidFill>
                            <a:schemeClr val="tx1">
                              <a:lumMod val="75000"/>
                            </a:schemeClr>
                          </a:solidFill>
                        </a:rPr>
                        <a:t>mehrere</a:t>
                      </a:r>
                      <a:r>
                        <a:rPr lang="en-ZA" sz="750">
                          <a:solidFill>
                            <a:schemeClr val="tx1">
                              <a:lumMod val="75000"/>
                            </a:schemeClr>
                          </a:solidFill>
                        </a:rPr>
                        <a:t> </a:t>
                      </a:r>
                      <a:r>
                        <a:rPr lang="en-ZA" sz="750" err="1">
                          <a:solidFill>
                            <a:schemeClr val="tx1">
                              <a:lumMod val="75000"/>
                            </a:schemeClr>
                          </a:solidFill>
                        </a:rPr>
                        <a:t>Dienstleistungsbereiche</a:t>
                      </a:r>
                      <a:r>
                        <a:rPr lang="en-ZA" sz="750">
                          <a:solidFill>
                            <a:schemeClr val="tx1">
                              <a:lumMod val="75000"/>
                            </a:schemeClr>
                          </a:solidFill>
                        </a:rPr>
                        <a:t> </a:t>
                      </a:r>
                      <a:r>
                        <a:rPr lang="en-ZA" sz="750" err="1">
                          <a:solidFill>
                            <a:schemeClr val="tx1">
                              <a:lumMod val="75000"/>
                            </a:schemeClr>
                          </a:solidFill>
                        </a:rPr>
                        <a:t>im</a:t>
                      </a:r>
                      <a:r>
                        <a:rPr lang="en-ZA" sz="750">
                          <a:solidFill>
                            <a:schemeClr val="tx1">
                              <a:lumMod val="75000"/>
                            </a:schemeClr>
                          </a:solidFill>
                        </a:rPr>
                        <a:t> </a:t>
                      </a:r>
                      <a:r>
                        <a:rPr lang="en-ZA" sz="750" err="1">
                          <a:solidFill>
                            <a:schemeClr val="tx1">
                              <a:lumMod val="75000"/>
                            </a:schemeClr>
                          </a:solidFill>
                        </a:rPr>
                        <a:t>Bereich</a:t>
                      </a:r>
                      <a:r>
                        <a:rPr lang="en-ZA" sz="750">
                          <a:solidFill>
                            <a:schemeClr val="tx1">
                              <a:lumMod val="75000"/>
                            </a:schemeClr>
                          </a:solidFill>
                        </a:rPr>
                        <a:t> des Human Capital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750">
                        <a:solidFill>
                          <a:schemeClr val="bg1">
                            <a:lumMod val="65000"/>
                          </a:schemeClr>
                        </a:solidFill>
                      </a:endParaRP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17" name="Table 9">
            <a:extLst>
              <a:ext uri="{FF2B5EF4-FFF2-40B4-BE49-F238E27FC236}">
                <a16:creationId xmlns:a16="http://schemas.microsoft.com/office/drawing/2014/main" id="{41A90A5B-FD67-CCFF-7197-D81DA52F077F}"/>
              </a:ext>
            </a:extLst>
          </p:cNvPr>
          <p:cNvGraphicFramePr>
            <a:graphicFrameLocks noGrp="1"/>
          </p:cNvGraphicFramePr>
          <p:nvPr userDrawn="1">
            <p:extLst>
              <p:ext uri="{D42A27DB-BD31-4B8C-83A1-F6EECF244321}">
                <p14:modId xmlns:p14="http://schemas.microsoft.com/office/powerpoint/2010/main" val="3295598697"/>
              </p:ext>
            </p:extLst>
          </p:nvPr>
        </p:nvGraphicFramePr>
        <p:xfrm>
          <a:off x="8018641" y="2983792"/>
          <a:ext cx="1758982" cy="1015200"/>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a:solidFill>
                            <a:schemeClr val="accent1"/>
                          </a:solidFill>
                        </a:rPr>
                        <a:t>EPI-USE Labs </a:t>
                      </a: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err="1">
                          <a:solidFill>
                            <a:schemeClr val="tx1">
                              <a:lumMod val="75000"/>
                            </a:schemeClr>
                          </a:solidFill>
                        </a:rPr>
                        <a:t>Proprietäre</a:t>
                      </a:r>
                      <a:r>
                        <a:rPr lang="en-ZA" sz="750">
                          <a:solidFill>
                            <a:schemeClr val="tx1">
                              <a:lumMod val="75000"/>
                            </a:schemeClr>
                          </a:solidFill>
                        </a:rPr>
                        <a:t> Software, </a:t>
                      </a:r>
                      <a:r>
                        <a:rPr lang="en-ZA" sz="750" err="1">
                          <a:solidFill>
                            <a:schemeClr val="tx1">
                              <a:lumMod val="75000"/>
                            </a:schemeClr>
                          </a:solidFill>
                        </a:rPr>
                        <a:t>Landschaftsumwandlungsdienste</a:t>
                      </a:r>
                      <a:r>
                        <a:rPr lang="en-ZA" sz="750">
                          <a:solidFill>
                            <a:schemeClr val="tx1">
                              <a:lumMod val="75000"/>
                            </a:schemeClr>
                          </a:solidFill>
                        </a:rPr>
                        <a:t> und Cloud-</a:t>
                      </a:r>
                      <a:r>
                        <a:rPr lang="en-ZA" sz="750" err="1">
                          <a:solidFill>
                            <a:schemeClr val="tx1">
                              <a:lumMod val="75000"/>
                            </a:schemeClr>
                          </a:solidFill>
                        </a:rPr>
                        <a:t>Migrationsdienste</a:t>
                      </a:r>
                      <a:endParaRPr lang="en-ZA" sz="750">
                        <a:solidFill>
                          <a:schemeClr val="tx1">
                            <a:lumMod val="75000"/>
                          </a:schemeClr>
                        </a:solidFill>
                      </a:endParaRP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18" name="Table 9">
            <a:extLst>
              <a:ext uri="{FF2B5EF4-FFF2-40B4-BE49-F238E27FC236}">
                <a16:creationId xmlns:a16="http://schemas.microsoft.com/office/drawing/2014/main" id="{C4D55C93-AD00-A0E3-CA39-04CB93B0CE0D}"/>
              </a:ext>
            </a:extLst>
          </p:cNvPr>
          <p:cNvGraphicFramePr>
            <a:graphicFrameLocks noGrp="1"/>
          </p:cNvGraphicFramePr>
          <p:nvPr userDrawn="1">
            <p:extLst>
              <p:ext uri="{D42A27DB-BD31-4B8C-83A1-F6EECF244321}">
                <p14:modId xmlns:p14="http://schemas.microsoft.com/office/powerpoint/2010/main" val="1239212248"/>
              </p:ext>
            </p:extLst>
          </p:nvPr>
        </p:nvGraphicFramePr>
        <p:xfrm>
          <a:off x="9899431" y="2983792"/>
          <a:ext cx="1758982" cy="1130298"/>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kern="1200" err="1">
                          <a:solidFill>
                            <a:schemeClr val="tx1">
                              <a:lumMod val="75000"/>
                            </a:schemeClr>
                          </a:solidFill>
                          <a:latin typeface="+mn-lt"/>
                          <a:ea typeface="+mn-ea"/>
                          <a:cs typeface="+mn-cs"/>
                        </a:rPr>
                        <a:t>Evolutio</a:t>
                      </a:r>
                      <a:endParaRPr lang="en-ZA" sz="900" b="1" kern="1200">
                        <a:solidFill>
                          <a:schemeClr val="tx1">
                            <a:lumMod val="75000"/>
                          </a:schemeClr>
                        </a:solidFill>
                        <a:latin typeface="+mn-lt"/>
                        <a:ea typeface="+mn-ea"/>
                        <a:cs typeface="+mn-cs"/>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err="1">
                          <a:solidFill>
                            <a:schemeClr val="tx1">
                              <a:lumMod val="75000"/>
                            </a:schemeClr>
                          </a:solidFill>
                        </a:rPr>
                        <a:t>Einsatz</a:t>
                      </a:r>
                      <a:r>
                        <a:rPr lang="en-ZA" sz="750">
                          <a:solidFill>
                            <a:schemeClr val="tx1">
                              <a:lumMod val="75000"/>
                            </a:schemeClr>
                          </a:solidFill>
                        </a:rPr>
                        <a:t> von </a:t>
                      </a:r>
                      <a:r>
                        <a:rPr lang="en-ZA" sz="750" err="1">
                          <a:solidFill>
                            <a:schemeClr val="tx1">
                              <a:lumMod val="75000"/>
                            </a:schemeClr>
                          </a:solidFill>
                        </a:rPr>
                        <a:t>Datenplattformen</a:t>
                      </a:r>
                      <a:r>
                        <a:rPr lang="en-ZA" sz="750">
                          <a:solidFill>
                            <a:schemeClr val="tx1">
                              <a:lumMod val="75000"/>
                            </a:schemeClr>
                          </a:solidFill>
                        </a:rPr>
                        <a:t> </a:t>
                      </a:r>
                      <a:r>
                        <a:rPr lang="en-ZA" sz="750" err="1">
                          <a:solidFill>
                            <a:schemeClr val="tx1">
                              <a:lumMod val="75000"/>
                            </a:schemeClr>
                          </a:solidFill>
                        </a:rPr>
                        <a:t>wie</a:t>
                      </a:r>
                      <a:r>
                        <a:rPr lang="en-ZA" sz="750">
                          <a:solidFill>
                            <a:schemeClr val="tx1">
                              <a:lumMod val="75000"/>
                            </a:schemeClr>
                          </a:solidFill>
                        </a:rPr>
                        <a:t> AppDynamics und Splunk </a:t>
                      </a:r>
                      <a:r>
                        <a:rPr lang="en-ZA" sz="750" err="1">
                          <a:solidFill>
                            <a:schemeClr val="tx1">
                              <a:lumMod val="75000"/>
                            </a:schemeClr>
                          </a:solidFill>
                        </a:rPr>
                        <a:t>zur</a:t>
                      </a:r>
                      <a:r>
                        <a:rPr lang="en-ZA" sz="750">
                          <a:solidFill>
                            <a:schemeClr val="tx1">
                              <a:lumMod val="75000"/>
                            </a:schemeClr>
                          </a:solidFill>
                        </a:rPr>
                        <a:t> </a:t>
                      </a:r>
                      <a:r>
                        <a:rPr lang="en-ZA" sz="750" err="1">
                          <a:solidFill>
                            <a:schemeClr val="tx1">
                              <a:lumMod val="75000"/>
                            </a:schemeClr>
                          </a:solidFill>
                        </a:rPr>
                        <a:t>Überwachung</a:t>
                      </a:r>
                      <a:r>
                        <a:rPr lang="en-ZA" sz="750">
                          <a:solidFill>
                            <a:schemeClr val="tx1">
                              <a:lumMod val="75000"/>
                            </a:schemeClr>
                          </a:solidFill>
                        </a:rPr>
                        <a:t>, </a:t>
                      </a:r>
                      <a:r>
                        <a:rPr lang="en-ZA" sz="750" err="1">
                          <a:solidFill>
                            <a:schemeClr val="tx1">
                              <a:lumMod val="75000"/>
                            </a:schemeClr>
                          </a:solidFill>
                        </a:rPr>
                        <a:t>Fehlerbehebung</a:t>
                      </a:r>
                      <a:r>
                        <a:rPr lang="en-ZA" sz="750">
                          <a:solidFill>
                            <a:schemeClr val="tx1">
                              <a:lumMod val="75000"/>
                            </a:schemeClr>
                          </a:solidFill>
                        </a:rPr>
                        <a:t> und </a:t>
                      </a:r>
                      <a:r>
                        <a:rPr lang="en-ZA" sz="750" err="1">
                          <a:solidFill>
                            <a:schemeClr val="tx1">
                              <a:lumMod val="75000"/>
                            </a:schemeClr>
                          </a:solidFill>
                        </a:rPr>
                        <a:t>Sicherung</a:t>
                      </a:r>
                      <a:r>
                        <a:rPr lang="en-ZA" sz="750">
                          <a:solidFill>
                            <a:schemeClr val="tx1">
                              <a:lumMod val="75000"/>
                            </a:schemeClr>
                          </a:solidFill>
                        </a:rPr>
                        <a:t> von </a:t>
                      </a:r>
                      <a:r>
                        <a:rPr lang="en-ZA" sz="750" err="1">
                          <a:solidFill>
                            <a:schemeClr val="tx1">
                              <a:lumMod val="75000"/>
                            </a:schemeClr>
                          </a:solidFill>
                        </a:rPr>
                        <a:t>Unternehmenssystemen</a:t>
                      </a:r>
                      <a:endParaRPr lang="en-ZA" sz="750">
                        <a:solidFill>
                          <a:schemeClr val="tx1">
                            <a:lumMod val="75000"/>
                          </a:schemeClr>
                        </a:solidFill>
                      </a:endParaRP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19" name="Table 9">
            <a:extLst>
              <a:ext uri="{FF2B5EF4-FFF2-40B4-BE49-F238E27FC236}">
                <a16:creationId xmlns:a16="http://schemas.microsoft.com/office/drawing/2014/main" id="{C5043634-F1D0-72FF-72C2-CE7ABC3C5595}"/>
              </a:ext>
            </a:extLst>
          </p:cNvPr>
          <p:cNvGraphicFramePr>
            <a:graphicFrameLocks noGrp="1"/>
          </p:cNvGraphicFramePr>
          <p:nvPr userDrawn="1">
            <p:extLst>
              <p:ext uri="{D42A27DB-BD31-4B8C-83A1-F6EECF244321}">
                <p14:modId xmlns:p14="http://schemas.microsoft.com/office/powerpoint/2010/main" val="1553785599"/>
              </p:ext>
            </p:extLst>
          </p:nvPr>
        </p:nvGraphicFramePr>
        <p:xfrm>
          <a:off x="477430" y="4496746"/>
          <a:ext cx="1758982" cy="1587498"/>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a:solidFill>
                            <a:schemeClr val="accent1"/>
                          </a:solidFill>
                        </a:rPr>
                        <a:t>G3G</a:t>
                      </a:r>
                      <a:endParaRPr lang="en-US" sz="900">
                        <a:solidFill>
                          <a:schemeClr val="accent1"/>
                        </a:solidFill>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a:solidFill>
                            <a:schemeClr val="tx1">
                              <a:lumMod val="75000"/>
                            </a:schemeClr>
                          </a:solidFill>
                        </a:rPr>
                        <a:t>SAP Enterprise Management - Finance, Logistics and Analytics (</a:t>
                      </a:r>
                      <a:r>
                        <a:rPr lang="en-ZA" sz="750" err="1">
                          <a:solidFill>
                            <a:schemeClr val="tx1">
                              <a:lumMod val="75000"/>
                            </a:schemeClr>
                          </a:solidFill>
                        </a:rPr>
                        <a:t>Dienstleistungen</a:t>
                      </a:r>
                      <a:r>
                        <a:rPr lang="en-ZA" sz="750">
                          <a:solidFill>
                            <a:schemeClr val="tx1">
                              <a:lumMod val="75000"/>
                            </a:schemeClr>
                          </a:solidFill>
                        </a:rPr>
                        <a:t> </a:t>
                      </a:r>
                      <a:r>
                        <a:rPr lang="en-ZA" sz="750" err="1">
                          <a:solidFill>
                            <a:schemeClr val="tx1">
                              <a:lumMod val="75000"/>
                            </a:schemeClr>
                          </a:solidFill>
                        </a:rPr>
                        <a:t>mit</a:t>
                      </a:r>
                      <a:r>
                        <a:rPr lang="en-ZA" sz="750">
                          <a:solidFill>
                            <a:schemeClr val="tx1">
                              <a:lumMod val="75000"/>
                            </a:schemeClr>
                          </a:solidFill>
                        </a:rPr>
                        <a:t> </a:t>
                      </a:r>
                      <a:r>
                        <a:rPr lang="en-ZA" sz="750" err="1">
                          <a:solidFill>
                            <a:schemeClr val="tx1">
                              <a:lumMod val="75000"/>
                            </a:schemeClr>
                          </a:solidFill>
                        </a:rPr>
                        <a:t>Schwerpunkt</a:t>
                      </a:r>
                      <a:r>
                        <a:rPr lang="en-ZA" sz="750">
                          <a:solidFill>
                            <a:schemeClr val="tx1">
                              <a:lumMod val="75000"/>
                            </a:schemeClr>
                          </a:solidFill>
                        </a:rPr>
                        <a:t> auf der </a:t>
                      </a:r>
                      <a:r>
                        <a:rPr lang="en-ZA" sz="750" err="1">
                          <a:solidFill>
                            <a:schemeClr val="tx1">
                              <a:lumMod val="75000"/>
                            </a:schemeClr>
                          </a:solidFill>
                        </a:rPr>
                        <a:t>neuen</a:t>
                      </a:r>
                      <a:r>
                        <a:rPr lang="en-ZA" sz="750">
                          <a:solidFill>
                            <a:schemeClr val="tx1">
                              <a:lumMod val="75000"/>
                            </a:schemeClr>
                          </a:solidFill>
                        </a:rPr>
                        <a:t> Generation der Cloud-</a:t>
                      </a:r>
                      <a:r>
                        <a:rPr lang="en-ZA" sz="750" err="1">
                          <a:solidFill>
                            <a:schemeClr val="tx1">
                              <a:lumMod val="75000"/>
                            </a:schemeClr>
                          </a:solidFill>
                        </a:rPr>
                        <a:t>basierten</a:t>
                      </a:r>
                      <a:r>
                        <a:rPr lang="en-ZA" sz="750">
                          <a:solidFill>
                            <a:schemeClr val="tx1">
                              <a:lumMod val="75000"/>
                            </a:schemeClr>
                          </a:solidFill>
                        </a:rPr>
                        <a:t> HANA-</a:t>
                      </a:r>
                      <a:r>
                        <a:rPr lang="en-ZA" sz="750" err="1">
                          <a:solidFill>
                            <a:schemeClr val="tx1">
                              <a:lumMod val="75000"/>
                            </a:schemeClr>
                          </a:solidFill>
                        </a:rPr>
                        <a:t>Technologie</a:t>
                      </a:r>
                      <a:r>
                        <a:rPr lang="en-ZA" sz="750">
                          <a:solidFill>
                            <a:schemeClr val="tx1">
                              <a:lumMod val="75000"/>
                            </a:schemeClr>
                          </a:solidFill>
                        </a:rPr>
                        <a:t>, </a:t>
                      </a:r>
                      <a:r>
                        <a:rPr lang="en-ZA" sz="750" err="1">
                          <a:solidFill>
                            <a:schemeClr val="tx1">
                              <a:lumMod val="75000"/>
                            </a:schemeClr>
                          </a:solidFill>
                        </a:rPr>
                        <a:t>digitale</a:t>
                      </a:r>
                      <a:r>
                        <a:rPr lang="en-ZA" sz="750">
                          <a:solidFill>
                            <a:schemeClr val="tx1">
                              <a:lumMod val="75000"/>
                            </a:schemeClr>
                          </a:solidFill>
                        </a:rPr>
                        <a:t> Transformation, </a:t>
                      </a:r>
                      <a:r>
                        <a:rPr lang="en-ZA" sz="750" err="1">
                          <a:solidFill>
                            <a:schemeClr val="tx1">
                              <a:lumMod val="75000"/>
                            </a:schemeClr>
                          </a:solidFill>
                        </a:rPr>
                        <a:t>Anwendungsmanagement</a:t>
                      </a:r>
                      <a:r>
                        <a:rPr lang="en-ZA" sz="750">
                          <a:solidFill>
                            <a:schemeClr val="tx1">
                              <a:lumMod val="75000"/>
                            </a:schemeClr>
                          </a:solidFill>
                        </a:rPr>
                        <a:t>, </a:t>
                      </a:r>
                      <a:r>
                        <a:rPr lang="en-ZA" sz="750" err="1">
                          <a:solidFill>
                            <a:schemeClr val="tx1">
                              <a:lumMod val="75000"/>
                            </a:schemeClr>
                          </a:solidFill>
                        </a:rPr>
                        <a:t>technische</a:t>
                      </a:r>
                      <a:r>
                        <a:rPr lang="en-ZA" sz="750">
                          <a:solidFill>
                            <a:schemeClr val="tx1">
                              <a:lumMod val="75000"/>
                            </a:schemeClr>
                          </a:solidFill>
                        </a:rPr>
                        <a:t> </a:t>
                      </a:r>
                      <a:r>
                        <a:rPr lang="en-ZA" sz="750" err="1">
                          <a:solidFill>
                            <a:schemeClr val="tx1">
                              <a:lumMod val="75000"/>
                            </a:schemeClr>
                          </a:solidFill>
                        </a:rPr>
                        <a:t>Infrastrukturdienste</a:t>
                      </a:r>
                      <a:r>
                        <a:rPr lang="en-ZA" sz="750">
                          <a:solidFill>
                            <a:schemeClr val="tx1">
                              <a:lumMod val="75000"/>
                            </a:schemeClr>
                          </a:solidFill>
                        </a:rPr>
                        <a:t> und Hosting)</a:t>
                      </a: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20" name="Table 9">
            <a:extLst>
              <a:ext uri="{FF2B5EF4-FFF2-40B4-BE49-F238E27FC236}">
                <a16:creationId xmlns:a16="http://schemas.microsoft.com/office/drawing/2014/main" id="{1605C769-8C2E-CFD5-A396-D5FA096E8AF2}"/>
              </a:ext>
            </a:extLst>
          </p:cNvPr>
          <p:cNvGraphicFramePr>
            <a:graphicFrameLocks noGrp="1"/>
          </p:cNvGraphicFramePr>
          <p:nvPr userDrawn="1">
            <p:extLst>
              <p:ext uri="{D42A27DB-BD31-4B8C-83A1-F6EECF244321}">
                <p14:modId xmlns:p14="http://schemas.microsoft.com/office/powerpoint/2010/main" val="2697449213"/>
              </p:ext>
            </p:extLst>
          </p:nvPr>
        </p:nvGraphicFramePr>
        <p:xfrm>
          <a:off x="2365751" y="4493222"/>
          <a:ext cx="1758982" cy="1953258"/>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kern="1200">
                          <a:solidFill>
                            <a:schemeClr val="tx1">
                              <a:lumMod val="75000"/>
                            </a:schemeClr>
                          </a:solidFill>
                          <a:latin typeface="+mn-lt"/>
                          <a:ea typeface="+mn-ea"/>
                          <a:cs typeface="+mn-cs"/>
                        </a:rPr>
                        <a:t>Glyde</a:t>
                      </a:r>
                      <a:endParaRPr lang="en-US" sz="900" b="1" kern="1200">
                        <a:solidFill>
                          <a:schemeClr val="tx1">
                            <a:lumMod val="75000"/>
                          </a:schemeClr>
                        </a:solidFill>
                        <a:latin typeface="+mn-lt"/>
                        <a:ea typeface="+mn-ea"/>
                        <a:cs typeface="+mn-cs"/>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00">
                          <a:solidFill>
                            <a:schemeClr val="tx1">
                              <a:lumMod val="75000"/>
                            </a:schemeClr>
                          </a:solidFill>
                        </a:rPr>
                        <a:t>Glyde </a:t>
                      </a:r>
                      <a:r>
                        <a:rPr lang="en-ZA" sz="700" err="1">
                          <a:solidFill>
                            <a:schemeClr val="tx1">
                              <a:lumMod val="75000"/>
                            </a:schemeClr>
                          </a:solidFill>
                        </a:rPr>
                        <a:t>ist</a:t>
                      </a:r>
                      <a:r>
                        <a:rPr lang="en-ZA" sz="700">
                          <a:solidFill>
                            <a:schemeClr val="tx1">
                              <a:lumMod val="75000"/>
                            </a:schemeClr>
                          </a:solidFill>
                        </a:rPr>
                        <a:t> </a:t>
                      </a:r>
                      <a:r>
                        <a:rPr lang="en-ZA" sz="700" err="1">
                          <a:solidFill>
                            <a:schemeClr val="tx1">
                              <a:lumMod val="75000"/>
                            </a:schemeClr>
                          </a:solidFill>
                        </a:rPr>
                        <a:t>spezialisiert</a:t>
                      </a:r>
                      <a:r>
                        <a:rPr lang="en-ZA" sz="700">
                          <a:solidFill>
                            <a:schemeClr val="tx1">
                              <a:lumMod val="75000"/>
                            </a:schemeClr>
                          </a:solidFill>
                        </a:rPr>
                        <a:t> auf </a:t>
                      </a:r>
                      <a:r>
                        <a:rPr lang="en-ZA" sz="700" err="1">
                          <a:solidFill>
                            <a:schemeClr val="tx1">
                              <a:lumMod val="75000"/>
                            </a:schemeClr>
                          </a:solidFill>
                        </a:rPr>
                        <a:t>kundenseitige</a:t>
                      </a:r>
                      <a:r>
                        <a:rPr lang="en-ZA" sz="700">
                          <a:solidFill>
                            <a:schemeClr val="tx1">
                              <a:lumMod val="75000"/>
                            </a:schemeClr>
                          </a:solidFill>
                        </a:rPr>
                        <a:t> </a:t>
                      </a:r>
                      <a:r>
                        <a:rPr lang="en-ZA" sz="700" err="1">
                          <a:solidFill>
                            <a:schemeClr val="tx1">
                              <a:lumMod val="75000"/>
                            </a:schemeClr>
                          </a:solidFill>
                        </a:rPr>
                        <a:t>Dienstleistungen</a:t>
                      </a:r>
                      <a:r>
                        <a:rPr lang="en-ZA" sz="700">
                          <a:solidFill>
                            <a:schemeClr val="tx1">
                              <a:lumMod val="75000"/>
                            </a:schemeClr>
                          </a:solidFill>
                        </a:rPr>
                        <a:t> für </a:t>
                      </a:r>
                      <a:r>
                        <a:rPr lang="en-ZA" sz="700" err="1">
                          <a:solidFill>
                            <a:schemeClr val="tx1">
                              <a:lumMod val="75000"/>
                            </a:schemeClr>
                          </a:solidFill>
                        </a:rPr>
                        <a:t>Unternehmen</a:t>
                      </a:r>
                      <a:r>
                        <a:rPr lang="en-ZA" sz="700">
                          <a:solidFill>
                            <a:schemeClr val="tx1">
                              <a:lumMod val="75000"/>
                            </a:schemeClr>
                          </a:solidFill>
                        </a:rPr>
                        <a:t>, die Workday </a:t>
                      </a:r>
                      <a:r>
                        <a:rPr lang="en-ZA" sz="700" err="1">
                          <a:solidFill>
                            <a:schemeClr val="tx1">
                              <a:lumMod val="75000"/>
                            </a:schemeClr>
                          </a:solidFill>
                        </a:rPr>
                        <a:t>implementieren</a:t>
                      </a:r>
                      <a:r>
                        <a:rPr lang="en-ZA" sz="700">
                          <a:solidFill>
                            <a:schemeClr val="tx1">
                              <a:lumMod val="75000"/>
                            </a:schemeClr>
                          </a:solidFill>
                        </a:rPr>
                        <a:t>, um das </a:t>
                      </a:r>
                      <a:r>
                        <a:rPr lang="en-ZA" sz="700" err="1">
                          <a:solidFill>
                            <a:schemeClr val="tx1">
                              <a:lumMod val="75000"/>
                            </a:schemeClr>
                          </a:solidFill>
                        </a:rPr>
                        <a:t>Risiko</a:t>
                      </a:r>
                      <a:r>
                        <a:rPr lang="en-ZA" sz="700">
                          <a:solidFill>
                            <a:schemeClr val="tx1">
                              <a:lumMod val="75000"/>
                            </a:schemeClr>
                          </a:solidFill>
                        </a:rPr>
                        <a:t> </a:t>
                      </a:r>
                      <a:r>
                        <a:rPr lang="en-ZA" sz="700" err="1">
                          <a:solidFill>
                            <a:schemeClr val="tx1">
                              <a:lumMod val="75000"/>
                            </a:schemeClr>
                          </a:solidFill>
                        </a:rPr>
                        <a:t>besser</a:t>
                      </a:r>
                      <a:r>
                        <a:rPr lang="en-ZA" sz="700">
                          <a:solidFill>
                            <a:schemeClr val="tx1">
                              <a:lumMod val="75000"/>
                            </a:schemeClr>
                          </a:solidFill>
                        </a:rPr>
                        <a:t> </a:t>
                      </a:r>
                      <a:r>
                        <a:rPr lang="en-ZA" sz="700" err="1">
                          <a:solidFill>
                            <a:schemeClr val="tx1">
                              <a:lumMod val="75000"/>
                            </a:schemeClr>
                          </a:solidFill>
                        </a:rPr>
                        <a:t>zu</a:t>
                      </a:r>
                      <a:r>
                        <a:rPr lang="en-ZA" sz="700">
                          <a:solidFill>
                            <a:schemeClr val="tx1">
                              <a:lumMod val="75000"/>
                            </a:schemeClr>
                          </a:solidFill>
                        </a:rPr>
                        <a:t> </a:t>
                      </a:r>
                      <a:r>
                        <a:rPr lang="en-ZA" sz="700" err="1">
                          <a:solidFill>
                            <a:schemeClr val="tx1">
                              <a:lumMod val="75000"/>
                            </a:schemeClr>
                          </a:solidFill>
                        </a:rPr>
                        <a:t>managen</a:t>
                      </a:r>
                      <a:r>
                        <a:rPr lang="en-ZA" sz="700">
                          <a:solidFill>
                            <a:schemeClr val="tx1">
                              <a:lumMod val="75000"/>
                            </a:schemeClr>
                          </a:solidFill>
                        </a:rPr>
                        <a:t> und die </a:t>
                      </a:r>
                      <a:r>
                        <a:rPr lang="en-ZA" sz="700" err="1">
                          <a:solidFill>
                            <a:schemeClr val="tx1">
                              <a:lumMod val="75000"/>
                            </a:schemeClr>
                          </a:solidFill>
                        </a:rPr>
                        <a:t>Ergebnisse</a:t>
                      </a:r>
                      <a:r>
                        <a:rPr lang="en-ZA" sz="700">
                          <a:solidFill>
                            <a:schemeClr val="tx1">
                              <a:lumMod val="75000"/>
                            </a:schemeClr>
                          </a:solidFill>
                        </a:rPr>
                        <a:t> der </a:t>
                      </a:r>
                      <a:r>
                        <a:rPr lang="en-ZA" sz="700" err="1">
                          <a:solidFill>
                            <a:schemeClr val="tx1">
                              <a:lumMod val="75000"/>
                            </a:schemeClr>
                          </a:solidFill>
                        </a:rPr>
                        <a:t>Implementierung</a:t>
                      </a:r>
                      <a:r>
                        <a:rPr lang="en-ZA" sz="700">
                          <a:solidFill>
                            <a:schemeClr val="tx1">
                              <a:lumMod val="75000"/>
                            </a:schemeClr>
                          </a:solidFill>
                        </a:rPr>
                        <a:t> für die </a:t>
                      </a:r>
                      <a:r>
                        <a:rPr lang="en-ZA" sz="700" err="1">
                          <a:solidFill>
                            <a:schemeClr val="tx1">
                              <a:lumMod val="75000"/>
                            </a:schemeClr>
                          </a:solidFill>
                        </a:rPr>
                        <a:t>Kunden</a:t>
                      </a:r>
                      <a:r>
                        <a:rPr lang="en-ZA" sz="700">
                          <a:solidFill>
                            <a:schemeClr val="tx1">
                              <a:lumMod val="75000"/>
                            </a:schemeClr>
                          </a:solidFill>
                        </a:rPr>
                        <a:t> </a:t>
                      </a:r>
                      <a:r>
                        <a:rPr lang="en-ZA" sz="700" err="1">
                          <a:solidFill>
                            <a:schemeClr val="tx1">
                              <a:lumMod val="75000"/>
                            </a:schemeClr>
                          </a:solidFill>
                        </a:rPr>
                        <a:t>zu</a:t>
                      </a:r>
                      <a:r>
                        <a:rPr lang="en-ZA" sz="700">
                          <a:solidFill>
                            <a:schemeClr val="tx1">
                              <a:lumMod val="75000"/>
                            </a:schemeClr>
                          </a:solidFill>
                        </a:rPr>
                        <a:t> </a:t>
                      </a:r>
                      <a:r>
                        <a:rPr lang="en-ZA" sz="700" err="1">
                          <a:solidFill>
                            <a:schemeClr val="tx1">
                              <a:lumMod val="75000"/>
                            </a:schemeClr>
                          </a:solidFill>
                        </a:rPr>
                        <a:t>verbessern</a:t>
                      </a:r>
                      <a:r>
                        <a:rPr lang="en-ZA" sz="700">
                          <a:solidFill>
                            <a:schemeClr val="tx1">
                              <a:lumMod val="75000"/>
                            </a:schemeClr>
                          </a:solidFill>
                        </a:rPr>
                        <a:t>. Glyde </a:t>
                      </a:r>
                      <a:r>
                        <a:rPr lang="en-ZA" sz="700" err="1">
                          <a:solidFill>
                            <a:schemeClr val="tx1">
                              <a:lumMod val="75000"/>
                            </a:schemeClr>
                          </a:solidFill>
                        </a:rPr>
                        <a:t>befasst</a:t>
                      </a:r>
                      <a:r>
                        <a:rPr lang="en-ZA" sz="700">
                          <a:solidFill>
                            <a:schemeClr val="tx1">
                              <a:lumMod val="75000"/>
                            </a:schemeClr>
                          </a:solidFill>
                        </a:rPr>
                        <a:t> </a:t>
                      </a:r>
                      <a:r>
                        <a:rPr lang="en-ZA" sz="700" err="1">
                          <a:solidFill>
                            <a:schemeClr val="tx1">
                              <a:lumMod val="75000"/>
                            </a:schemeClr>
                          </a:solidFill>
                        </a:rPr>
                        <a:t>sich</a:t>
                      </a:r>
                      <a:r>
                        <a:rPr lang="en-ZA" sz="700">
                          <a:solidFill>
                            <a:schemeClr val="tx1">
                              <a:lumMod val="75000"/>
                            </a:schemeClr>
                          </a:solidFill>
                        </a:rPr>
                        <a:t> </a:t>
                      </a:r>
                      <a:r>
                        <a:rPr lang="en-ZA" sz="700" err="1">
                          <a:solidFill>
                            <a:schemeClr val="tx1">
                              <a:lumMod val="75000"/>
                            </a:schemeClr>
                          </a:solidFill>
                        </a:rPr>
                        <a:t>derzeit</a:t>
                      </a:r>
                      <a:r>
                        <a:rPr lang="en-ZA" sz="700">
                          <a:solidFill>
                            <a:schemeClr val="tx1">
                              <a:lumMod val="75000"/>
                            </a:schemeClr>
                          </a:solidFill>
                        </a:rPr>
                        <a:t> </a:t>
                      </a:r>
                      <a:r>
                        <a:rPr lang="en-ZA" sz="700" err="1">
                          <a:solidFill>
                            <a:schemeClr val="tx1">
                              <a:lumMod val="75000"/>
                            </a:schemeClr>
                          </a:solidFill>
                        </a:rPr>
                        <a:t>mit</a:t>
                      </a:r>
                      <a:r>
                        <a:rPr lang="en-ZA" sz="700">
                          <a:solidFill>
                            <a:schemeClr val="tx1">
                              <a:lumMod val="75000"/>
                            </a:schemeClr>
                          </a:solidFill>
                        </a:rPr>
                        <a:t> Human Capital Management, </a:t>
                      </a:r>
                      <a:r>
                        <a:rPr lang="en-ZA" sz="700" err="1">
                          <a:solidFill>
                            <a:schemeClr val="tx1">
                              <a:lumMod val="75000"/>
                            </a:schemeClr>
                          </a:solidFill>
                        </a:rPr>
                        <a:t>Lohn</a:t>
                      </a:r>
                      <a:r>
                        <a:rPr lang="en-ZA" sz="700">
                          <a:solidFill>
                            <a:schemeClr val="tx1">
                              <a:lumMod val="75000"/>
                            </a:schemeClr>
                          </a:solidFill>
                        </a:rPr>
                        <a:t>- und </a:t>
                      </a:r>
                      <a:r>
                        <a:rPr lang="en-ZA" sz="700" err="1">
                          <a:solidFill>
                            <a:schemeClr val="tx1">
                              <a:lumMod val="75000"/>
                            </a:schemeClr>
                          </a:solidFill>
                        </a:rPr>
                        <a:t>Gehaltsabrechnung</a:t>
                      </a:r>
                      <a:r>
                        <a:rPr lang="en-ZA" sz="700">
                          <a:solidFill>
                            <a:schemeClr val="tx1">
                              <a:lumMod val="75000"/>
                            </a:schemeClr>
                          </a:solidFill>
                        </a:rPr>
                        <a:t>, </a:t>
                      </a:r>
                      <a:r>
                        <a:rPr lang="en-ZA" sz="700" err="1">
                          <a:solidFill>
                            <a:schemeClr val="tx1">
                              <a:lumMod val="75000"/>
                            </a:schemeClr>
                          </a:solidFill>
                        </a:rPr>
                        <a:t>Finanzen</a:t>
                      </a:r>
                      <a:r>
                        <a:rPr lang="en-ZA" sz="700">
                          <a:solidFill>
                            <a:schemeClr val="tx1">
                              <a:lumMod val="75000"/>
                            </a:schemeClr>
                          </a:solidFill>
                        </a:rPr>
                        <a:t>, Zeit und </a:t>
                      </a:r>
                      <a:r>
                        <a:rPr lang="en-ZA" sz="700" err="1">
                          <a:solidFill>
                            <a:schemeClr val="tx1">
                              <a:lumMod val="75000"/>
                            </a:schemeClr>
                          </a:solidFill>
                        </a:rPr>
                        <a:t>Abwesenheit</a:t>
                      </a:r>
                      <a:r>
                        <a:rPr lang="en-ZA" sz="700">
                          <a:solidFill>
                            <a:schemeClr val="tx1">
                              <a:lumMod val="75000"/>
                            </a:schemeClr>
                          </a:solidFill>
                        </a:rPr>
                        <a:t>, Talent und </a:t>
                      </a:r>
                      <a:r>
                        <a:rPr lang="en-ZA" sz="700" err="1">
                          <a:solidFill>
                            <a:schemeClr val="tx1">
                              <a:lumMod val="75000"/>
                            </a:schemeClr>
                          </a:solidFill>
                        </a:rPr>
                        <a:t>Leistung</a:t>
                      </a:r>
                      <a:r>
                        <a:rPr lang="en-ZA" sz="700">
                          <a:solidFill>
                            <a:schemeClr val="tx1">
                              <a:lumMod val="75000"/>
                            </a:schemeClr>
                          </a:solidFill>
                        </a:rPr>
                        <a:t>, </a:t>
                      </a:r>
                      <a:r>
                        <a:rPr lang="en-ZA" sz="700" err="1">
                          <a:solidFill>
                            <a:schemeClr val="tx1">
                              <a:lumMod val="75000"/>
                            </a:schemeClr>
                          </a:solidFill>
                        </a:rPr>
                        <a:t>Sicherheit</a:t>
                      </a:r>
                      <a:r>
                        <a:rPr lang="en-ZA" sz="700">
                          <a:solidFill>
                            <a:schemeClr val="tx1">
                              <a:lumMod val="75000"/>
                            </a:schemeClr>
                          </a:solidFill>
                        </a:rPr>
                        <a:t>, </a:t>
                      </a:r>
                      <a:r>
                        <a:rPr lang="en-ZA" sz="700" err="1">
                          <a:solidFill>
                            <a:schemeClr val="tx1">
                              <a:lumMod val="75000"/>
                            </a:schemeClr>
                          </a:solidFill>
                        </a:rPr>
                        <a:t>Leistungen</a:t>
                      </a:r>
                      <a:r>
                        <a:rPr lang="en-ZA" sz="700">
                          <a:solidFill>
                            <a:schemeClr val="tx1">
                              <a:lumMod val="75000"/>
                            </a:schemeClr>
                          </a:solidFill>
                        </a:rPr>
                        <a:t> und </a:t>
                      </a:r>
                      <a:r>
                        <a:rPr lang="en-ZA" sz="700" err="1">
                          <a:solidFill>
                            <a:schemeClr val="tx1">
                              <a:lumMod val="75000"/>
                            </a:schemeClr>
                          </a:solidFill>
                        </a:rPr>
                        <a:t>Integrationen</a:t>
                      </a:r>
                      <a:r>
                        <a:rPr lang="en-ZA" sz="700">
                          <a:solidFill>
                            <a:schemeClr val="tx1">
                              <a:lumMod val="75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750">
                        <a:solidFill>
                          <a:schemeClr val="tx1">
                            <a:lumMod val="75000"/>
                          </a:schemeClr>
                        </a:solidFill>
                      </a:endParaRP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21" name="Table 9">
            <a:extLst>
              <a:ext uri="{FF2B5EF4-FFF2-40B4-BE49-F238E27FC236}">
                <a16:creationId xmlns:a16="http://schemas.microsoft.com/office/drawing/2014/main" id="{B3BC7955-9B6A-C616-B398-54624C7A7BF3}"/>
              </a:ext>
            </a:extLst>
          </p:cNvPr>
          <p:cNvGraphicFramePr>
            <a:graphicFrameLocks noGrp="1"/>
          </p:cNvGraphicFramePr>
          <p:nvPr userDrawn="1">
            <p:extLst>
              <p:ext uri="{D42A27DB-BD31-4B8C-83A1-F6EECF244321}">
                <p14:modId xmlns:p14="http://schemas.microsoft.com/office/powerpoint/2010/main" val="3406270794"/>
              </p:ext>
            </p:extLst>
          </p:nvPr>
        </p:nvGraphicFramePr>
        <p:xfrm>
          <a:off x="4251706" y="4493222"/>
          <a:ext cx="1758982" cy="1015200"/>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kern="1200" err="1">
                          <a:solidFill>
                            <a:schemeClr val="tx1">
                              <a:lumMod val="75000"/>
                            </a:schemeClr>
                          </a:solidFill>
                          <a:latin typeface="+mn-lt"/>
                          <a:ea typeface="+mn-ea"/>
                          <a:cs typeface="+mn-cs"/>
                        </a:rPr>
                        <a:t>Hyperboliq</a:t>
                      </a:r>
                      <a:endParaRPr lang="en-ZA" sz="900" b="1" kern="1200">
                        <a:solidFill>
                          <a:schemeClr val="tx1">
                            <a:lumMod val="75000"/>
                          </a:schemeClr>
                        </a:solidFill>
                        <a:latin typeface="+mn-lt"/>
                        <a:ea typeface="+mn-ea"/>
                        <a:cs typeface="+mn-cs"/>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err="1">
                          <a:solidFill>
                            <a:schemeClr val="tx1">
                              <a:lumMod val="75000"/>
                            </a:schemeClr>
                          </a:solidFill>
                        </a:rPr>
                        <a:t>Spezialisierung</a:t>
                      </a:r>
                      <a:r>
                        <a:rPr lang="en-ZA" sz="750">
                          <a:solidFill>
                            <a:schemeClr val="tx1">
                              <a:lumMod val="75000"/>
                            </a:schemeClr>
                          </a:solidFill>
                        </a:rPr>
                        <a:t> auf </a:t>
                      </a:r>
                      <a:r>
                        <a:rPr lang="en-ZA" sz="750" err="1">
                          <a:solidFill>
                            <a:schemeClr val="tx1">
                              <a:lumMod val="75000"/>
                            </a:schemeClr>
                          </a:solidFill>
                        </a:rPr>
                        <a:t>proprietäre</a:t>
                      </a:r>
                      <a:r>
                        <a:rPr lang="en-ZA" sz="750">
                          <a:solidFill>
                            <a:schemeClr val="tx1">
                              <a:lumMod val="75000"/>
                            </a:schemeClr>
                          </a:solidFill>
                        </a:rPr>
                        <a:t> Software-Assets für den </a:t>
                      </a:r>
                      <a:r>
                        <a:rPr lang="en-ZA" sz="750" err="1">
                          <a:solidFill>
                            <a:schemeClr val="tx1">
                              <a:lumMod val="75000"/>
                            </a:schemeClr>
                          </a:solidFill>
                        </a:rPr>
                        <a:t>Hochschulsektor</a:t>
                      </a:r>
                      <a:endParaRPr lang="en-ZA" sz="750">
                        <a:solidFill>
                          <a:schemeClr val="tx1">
                            <a:lumMod val="75000"/>
                          </a:schemeClr>
                        </a:solidFill>
                      </a:endParaRP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22" name="Table 9">
            <a:extLst>
              <a:ext uri="{FF2B5EF4-FFF2-40B4-BE49-F238E27FC236}">
                <a16:creationId xmlns:a16="http://schemas.microsoft.com/office/drawing/2014/main" id="{7090D419-09C8-989B-E5B1-389349D399AF}"/>
              </a:ext>
            </a:extLst>
          </p:cNvPr>
          <p:cNvGraphicFramePr>
            <a:graphicFrameLocks noGrp="1"/>
          </p:cNvGraphicFramePr>
          <p:nvPr userDrawn="1">
            <p:extLst>
              <p:ext uri="{D42A27DB-BD31-4B8C-83A1-F6EECF244321}">
                <p14:modId xmlns:p14="http://schemas.microsoft.com/office/powerpoint/2010/main" val="3293368066"/>
              </p:ext>
            </p:extLst>
          </p:nvPr>
        </p:nvGraphicFramePr>
        <p:xfrm>
          <a:off x="6132686" y="4493222"/>
          <a:ext cx="1758982" cy="1015200"/>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a:solidFill>
                            <a:schemeClr val="tx1">
                              <a:lumMod val="75000"/>
                            </a:schemeClr>
                          </a:solidFill>
                        </a:rPr>
                        <a:t>iD2</a:t>
                      </a: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a:solidFill>
                            <a:schemeClr val="tx1">
                              <a:lumMod val="75000"/>
                            </a:schemeClr>
                          </a:solidFill>
                        </a:rPr>
                        <a:t>Smart-Metering-</a:t>
                      </a:r>
                      <a:r>
                        <a:rPr lang="en-ZA" sz="750" err="1">
                          <a:solidFill>
                            <a:schemeClr val="tx1">
                              <a:lumMod val="75000"/>
                            </a:schemeClr>
                          </a:solidFill>
                        </a:rPr>
                        <a:t>Lösungen</a:t>
                      </a:r>
                      <a:r>
                        <a:rPr lang="en-ZA" sz="750">
                          <a:solidFill>
                            <a:schemeClr val="tx1">
                              <a:lumMod val="75000"/>
                            </a:schemeClr>
                          </a:solidFill>
                        </a:rPr>
                        <a:t> - Hardware und Software, für </a:t>
                      </a:r>
                      <a:r>
                        <a:rPr lang="en-ZA" sz="750" err="1">
                          <a:solidFill>
                            <a:schemeClr val="tx1">
                              <a:lumMod val="75000"/>
                            </a:schemeClr>
                          </a:solidFill>
                        </a:rPr>
                        <a:t>Energieversorgungsunternehmen</a:t>
                      </a:r>
                      <a:endParaRPr lang="en-ZA" sz="750">
                        <a:solidFill>
                          <a:schemeClr val="tx1">
                            <a:lumMod val="75000"/>
                          </a:schemeClr>
                        </a:solidFill>
                      </a:endParaRP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23" name="Table 9">
            <a:extLst>
              <a:ext uri="{FF2B5EF4-FFF2-40B4-BE49-F238E27FC236}">
                <a16:creationId xmlns:a16="http://schemas.microsoft.com/office/drawing/2014/main" id="{CA97FB82-7E9C-0CCE-D63B-690A3D62AD60}"/>
              </a:ext>
            </a:extLst>
          </p:cNvPr>
          <p:cNvGraphicFramePr>
            <a:graphicFrameLocks noGrp="1"/>
          </p:cNvGraphicFramePr>
          <p:nvPr userDrawn="1">
            <p:extLst>
              <p:ext uri="{D42A27DB-BD31-4B8C-83A1-F6EECF244321}">
                <p14:modId xmlns:p14="http://schemas.microsoft.com/office/powerpoint/2010/main" val="235879176"/>
              </p:ext>
            </p:extLst>
          </p:nvPr>
        </p:nvGraphicFramePr>
        <p:xfrm>
          <a:off x="8013476" y="4493222"/>
          <a:ext cx="1758982" cy="1015200"/>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kern="1200" err="1">
                          <a:solidFill>
                            <a:schemeClr val="tx1">
                              <a:lumMod val="75000"/>
                            </a:schemeClr>
                          </a:solidFill>
                          <a:latin typeface="+mn-lt"/>
                          <a:ea typeface="+mn-ea"/>
                          <a:cs typeface="+mn-cs"/>
                        </a:rPr>
                        <a:t>iLAB</a:t>
                      </a:r>
                      <a:endParaRPr lang="en-ZA" sz="900" b="1" kern="1200">
                        <a:solidFill>
                          <a:schemeClr val="tx1">
                            <a:lumMod val="75000"/>
                          </a:schemeClr>
                        </a:solidFill>
                        <a:latin typeface="+mn-lt"/>
                        <a:ea typeface="+mn-ea"/>
                        <a:cs typeface="+mn-cs"/>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a:solidFill>
                            <a:schemeClr val="tx1">
                              <a:lumMod val="75000"/>
                            </a:schemeClr>
                          </a:solidFill>
                        </a:rPr>
                        <a:t>Software-</a:t>
                      </a:r>
                      <a:r>
                        <a:rPr lang="en-ZA" sz="750" err="1">
                          <a:solidFill>
                            <a:schemeClr val="tx1">
                              <a:lumMod val="75000"/>
                            </a:schemeClr>
                          </a:solidFill>
                        </a:rPr>
                        <a:t>Qualitätssicherungsdienste</a:t>
                      </a:r>
                      <a:endParaRPr lang="en-ZA" sz="750">
                        <a:solidFill>
                          <a:schemeClr val="tx1">
                            <a:lumMod val="75000"/>
                          </a:schemeClr>
                        </a:solidFill>
                      </a:endParaRP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24" name="Table 9">
            <a:extLst>
              <a:ext uri="{FF2B5EF4-FFF2-40B4-BE49-F238E27FC236}">
                <a16:creationId xmlns:a16="http://schemas.microsoft.com/office/drawing/2014/main" id="{676BD828-8EF4-B5A9-772F-91850AEB7B0B}"/>
              </a:ext>
            </a:extLst>
          </p:cNvPr>
          <p:cNvGraphicFramePr>
            <a:graphicFrameLocks noGrp="1"/>
          </p:cNvGraphicFramePr>
          <p:nvPr userDrawn="1">
            <p:extLst>
              <p:ext uri="{D42A27DB-BD31-4B8C-83A1-F6EECF244321}">
                <p14:modId xmlns:p14="http://schemas.microsoft.com/office/powerpoint/2010/main" val="3657726705"/>
              </p:ext>
            </p:extLst>
          </p:nvPr>
        </p:nvGraphicFramePr>
        <p:xfrm>
          <a:off x="9899431" y="1690285"/>
          <a:ext cx="1758982" cy="1130298"/>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kern="1200" err="1">
                          <a:solidFill>
                            <a:schemeClr val="tx1">
                              <a:lumMod val="75000"/>
                            </a:schemeClr>
                          </a:solidFill>
                          <a:latin typeface="+mn-lt"/>
                          <a:ea typeface="+mn-ea"/>
                          <a:cs typeface="+mn-cs"/>
                        </a:rPr>
                        <a:t>Cognetics</a:t>
                      </a:r>
                      <a:endParaRPr lang="en-US" sz="900" b="1" kern="1200">
                        <a:solidFill>
                          <a:schemeClr val="tx1">
                            <a:lumMod val="75000"/>
                          </a:schemeClr>
                        </a:solidFill>
                        <a:latin typeface="+mn-lt"/>
                        <a:ea typeface="+mn-ea"/>
                        <a:cs typeface="+mn-cs"/>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1349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a:solidFill>
                            <a:schemeClr val="tx1">
                              <a:lumMod val="75000"/>
                            </a:schemeClr>
                          </a:solidFill>
                        </a:rPr>
                        <a:t>Das </a:t>
                      </a:r>
                      <a:r>
                        <a:rPr lang="en-ZA" sz="750" err="1">
                          <a:solidFill>
                            <a:schemeClr val="tx1">
                              <a:lumMod val="75000"/>
                            </a:schemeClr>
                          </a:solidFill>
                        </a:rPr>
                        <a:t>gesamte</a:t>
                      </a:r>
                      <a:r>
                        <a:rPr lang="en-ZA" sz="750">
                          <a:solidFill>
                            <a:schemeClr val="tx1">
                              <a:lumMod val="75000"/>
                            </a:schemeClr>
                          </a:solidFill>
                        </a:rPr>
                        <a:t> Spektrum der </a:t>
                      </a:r>
                      <a:r>
                        <a:rPr lang="en-ZA" sz="750" err="1">
                          <a:solidFill>
                            <a:schemeClr val="tx1">
                              <a:lumMod val="75000"/>
                            </a:schemeClr>
                          </a:solidFill>
                        </a:rPr>
                        <a:t>Automatisierungstechnologien</a:t>
                      </a:r>
                      <a:r>
                        <a:rPr lang="en-ZA" sz="750">
                          <a:solidFill>
                            <a:schemeClr val="tx1">
                              <a:lumMod val="75000"/>
                            </a:schemeClr>
                          </a:solidFill>
                        </a:rPr>
                        <a:t>, </a:t>
                      </a:r>
                      <a:r>
                        <a:rPr lang="en-ZA" sz="750" err="1">
                          <a:solidFill>
                            <a:schemeClr val="tx1">
                              <a:lumMod val="75000"/>
                            </a:schemeClr>
                          </a:solidFill>
                        </a:rPr>
                        <a:t>einschließlich</a:t>
                      </a:r>
                      <a:r>
                        <a:rPr lang="en-ZA" sz="750">
                          <a:solidFill>
                            <a:schemeClr val="tx1">
                              <a:lumMod val="75000"/>
                            </a:schemeClr>
                          </a:solidFill>
                        </a:rPr>
                        <a:t> RPA, </a:t>
                      </a:r>
                      <a:r>
                        <a:rPr lang="en-ZA" sz="750" err="1">
                          <a:solidFill>
                            <a:schemeClr val="tx1">
                              <a:lumMod val="75000"/>
                            </a:schemeClr>
                          </a:solidFill>
                        </a:rPr>
                        <a:t>Anwendungsintegration</a:t>
                      </a:r>
                      <a:r>
                        <a:rPr lang="en-ZA" sz="750">
                          <a:solidFill>
                            <a:schemeClr val="tx1">
                              <a:lumMod val="75000"/>
                            </a:schemeClr>
                          </a:solidFill>
                        </a:rPr>
                        <a:t> und </a:t>
                      </a:r>
                      <a:r>
                        <a:rPr lang="en-ZA" sz="750" err="1">
                          <a:solidFill>
                            <a:schemeClr val="tx1">
                              <a:lumMod val="75000"/>
                            </a:schemeClr>
                          </a:solidFill>
                        </a:rPr>
                        <a:t>künstliche</a:t>
                      </a:r>
                      <a:r>
                        <a:rPr lang="en-ZA" sz="750">
                          <a:solidFill>
                            <a:schemeClr val="tx1">
                              <a:lumMod val="75000"/>
                            </a:schemeClr>
                          </a:solidFill>
                        </a:rPr>
                        <a:t> </a:t>
                      </a:r>
                      <a:r>
                        <a:rPr lang="en-ZA" sz="750" err="1">
                          <a:solidFill>
                            <a:schemeClr val="tx1">
                              <a:lumMod val="75000"/>
                            </a:schemeClr>
                          </a:solidFill>
                        </a:rPr>
                        <a:t>Intelligenz</a:t>
                      </a:r>
                      <a:endParaRPr lang="en-ZA" sz="750">
                        <a:solidFill>
                          <a:schemeClr val="tx1">
                            <a:lumMod val="75000"/>
                          </a:schemeClr>
                        </a:solidFill>
                      </a:endParaRP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25" name="Table 9">
            <a:extLst>
              <a:ext uri="{FF2B5EF4-FFF2-40B4-BE49-F238E27FC236}">
                <a16:creationId xmlns:a16="http://schemas.microsoft.com/office/drawing/2014/main" id="{3EC90D42-5F41-BA2A-B75D-0F993F992FCE}"/>
              </a:ext>
            </a:extLst>
          </p:cNvPr>
          <p:cNvGraphicFramePr>
            <a:graphicFrameLocks noGrp="1"/>
          </p:cNvGraphicFramePr>
          <p:nvPr userDrawn="1">
            <p:extLst>
              <p:ext uri="{D42A27DB-BD31-4B8C-83A1-F6EECF244321}">
                <p14:modId xmlns:p14="http://schemas.microsoft.com/office/powerpoint/2010/main" val="1902999098"/>
              </p:ext>
            </p:extLst>
          </p:nvPr>
        </p:nvGraphicFramePr>
        <p:xfrm>
          <a:off x="9899431" y="4493222"/>
          <a:ext cx="1758982" cy="1015200"/>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kern="1200" err="1">
                          <a:solidFill>
                            <a:schemeClr val="tx1">
                              <a:lumMod val="75000"/>
                            </a:schemeClr>
                          </a:solidFill>
                          <a:latin typeface="+mn-lt"/>
                          <a:ea typeface="+mn-ea"/>
                          <a:cs typeface="+mn-cs"/>
                        </a:rPr>
                        <a:t>iSphere</a:t>
                      </a:r>
                      <a:r>
                        <a:rPr lang="en-ZA" sz="900" b="1" kern="1200">
                          <a:solidFill>
                            <a:schemeClr val="tx1">
                              <a:lumMod val="75000"/>
                            </a:schemeClr>
                          </a:solidFill>
                          <a:latin typeface="+mn-lt"/>
                          <a:ea typeface="+mn-ea"/>
                          <a:cs typeface="+mn-cs"/>
                        </a:rPr>
                        <a:t> Cloud</a:t>
                      </a: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a:solidFill>
                            <a:schemeClr val="tx1">
                              <a:lumMod val="75000"/>
                            </a:schemeClr>
                          </a:solidFill>
                        </a:rPr>
                        <a:t>Cloud-Hosting und </a:t>
                      </a:r>
                      <a:r>
                        <a:rPr lang="en-ZA" sz="750" err="1">
                          <a:solidFill>
                            <a:schemeClr val="tx1">
                              <a:lumMod val="75000"/>
                            </a:schemeClr>
                          </a:solidFill>
                        </a:rPr>
                        <a:t>zugehörige</a:t>
                      </a:r>
                      <a:r>
                        <a:rPr lang="en-ZA" sz="750">
                          <a:solidFill>
                            <a:schemeClr val="tx1">
                              <a:lumMod val="75000"/>
                            </a:schemeClr>
                          </a:solidFill>
                        </a:rPr>
                        <a:t> </a:t>
                      </a:r>
                      <a:r>
                        <a:rPr lang="en-ZA" sz="750" err="1">
                          <a:solidFill>
                            <a:schemeClr val="tx1">
                              <a:lumMod val="75000"/>
                            </a:schemeClr>
                          </a:solidFill>
                        </a:rPr>
                        <a:t>verwaltete</a:t>
                      </a:r>
                      <a:r>
                        <a:rPr lang="en-ZA" sz="750">
                          <a:solidFill>
                            <a:schemeClr val="tx1">
                              <a:lumMod val="75000"/>
                            </a:schemeClr>
                          </a:solidFill>
                        </a:rPr>
                        <a:t> </a:t>
                      </a:r>
                      <a:r>
                        <a:rPr lang="en-ZA" sz="750" err="1">
                          <a:solidFill>
                            <a:schemeClr val="tx1">
                              <a:lumMod val="75000"/>
                            </a:schemeClr>
                          </a:solidFill>
                        </a:rPr>
                        <a:t>Dienste</a:t>
                      </a:r>
                      <a:endParaRPr lang="en-ZA" sz="750">
                        <a:solidFill>
                          <a:schemeClr val="tx1">
                            <a:lumMod val="75000"/>
                          </a:schemeClr>
                        </a:solidFill>
                      </a:endParaRP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spTree>
    <p:extLst>
      <p:ext uri="{BB962C8B-B14F-4D97-AF65-F5344CB8AC3E}">
        <p14:creationId xmlns:p14="http://schemas.microsoft.com/office/powerpoint/2010/main" val="2607722581"/>
      </p:ext>
    </p:extLst>
  </p:cSld>
  <p:clrMapOvr>
    <a:masterClrMapping/>
  </p:clrMapOvr>
  <p:extLst>
    <p:ext uri="{DCECCB84-F9BA-43D5-87BE-67443E8EF086}">
      <p15:sldGuideLst xmlns:p15="http://schemas.microsoft.com/office/powerpoint/2012/main">
        <p15:guide id="1" orient="horz" pos="1344" userDrawn="1">
          <p15:clr>
            <a:srgbClr val="FBAE40"/>
          </p15:clr>
        </p15:guide>
        <p15:guide id="2" orient="horz" pos="2160" userDrawn="1">
          <p15:clr>
            <a:srgbClr val="FBAE40"/>
          </p15:clr>
        </p15:guide>
        <p15:guide id="3" orient="horz" pos="311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EPI-USE_Overview-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C3F65-C094-ED33-78FC-4CF432C021CB}"/>
              </a:ext>
            </a:extLst>
          </p:cNvPr>
          <p:cNvSpPr>
            <a:spLocks noGrp="1"/>
          </p:cNvSpPr>
          <p:nvPr>
            <p:ph type="title" hasCustomPrompt="1"/>
          </p:nvPr>
        </p:nvSpPr>
        <p:spPr>
          <a:xfrm>
            <a:off x="479796" y="401984"/>
            <a:ext cx="10872787" cy="377744"/>
          </a:xfrm>
        </p:spPr>
        <p:txBody>
          <a:bodyPr>
            <a:normAutofit/>
          </a:bodyPr>
          <a:lstStyle>
            <a:lvl1pPr algn="l">
              <a:defRPr sz="2400">
                <a:solidFill>
                  <a:schemeClr val="accent1"/>
                </a:solidFill>
              </a:defRPr>
            </a:lvl1pPr>
          </a:lstStyle>
          <a:p>
            <a:r>
              <a:rPr lang="en-US" err="1"/>
              <a:t>Unternehmen</a:t>
            </a:r>
            <a:r>
              <a:rPr lang="en-US"/>
              <a:t> der Gruppe</a:t>
            </a:r>
            <a:endParaRPr lang="en-US" noProof="0"/>
          </a:p>
        </p:txBody>
      </p:sp>
      <p:graphicFrame>
        <p:nvGraphicFramePr>
          <p:cNvPr id="3" name="Table 9">
            <a:extLst>
              <a:ext uri="{FF2B5EF4-FFF2-40B4-BE49-F238E27FC236}">
                <a16:creationId xmlns:a16="http://schemas.microsoft.com/office/drawing/2014/main" id="{6EA95D86-437F-AA7A-9D8F-642EB2199F58}"/>
              </a:ext>
            </a:extLst>
          </p:cNvPr>
          <p:cNvGraphicFramePr>
            <a:graphicFrameLocks noGrp="1"/>
          </p:cNvGraphicFramePr>
          <p:nvPr userDrawn="1">
            <p:extLst>
              <p:ext uri="{D42A27DB-BD31-4B8C-83A1-F6EECF244321}">
                <p14:modId xmlns:p14="http://schemas.microsoft.com/office/powerpoint/2010/main" val="2580235968"/>
              </p:ext>
            </p:extLst>
          </p:nvPr>
        </p:nvGraphicFramePr>
        <p:xfrm>
          <a:off x="2417446" y="1690285"/>
          <a:ext cx="1758982" cy="1358898"/>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kern="1200" err="1">
                          <a:solidFill>
                            <a:schemeClr val="accent1"/>
                          </a:solidFill>
                          <a:latin typeface="+mn-lt"/>
                          <a:ea typeface="+mn-ea"/>
                          <a:cs typeface="+mn-cs"/>
                        </a:rPr>
                        <a:t>konkconsulting</a:t>
                      </a:r>
                      <a:endParaRPr lang="en-US" sz="900" b="1" kern="1200">
                        <a:solidFill>
                          <a:schemeClr val="accent1"/>
                        </a:solidFill>
                        <a:latin typeface="+mn-lt"/>
                        <a:ea typeface="+mn-ea"/>
                        <a:cs typeface="+mn-cs"/>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err="1">
                          <a:solidFill>
                            <a:schemeClr val="tx1">
                              <a:lumMod val="75000"/>
                            </a:schemeClr>
                          </a:solidFill>
                        </a:rPr>
                        <a:t>Maßgeschneiderte</a:t>
                      </a:r>
                      <a:r>
                        <a:rPr lang="en-ZA" sz="750">
                          <a:solidFill>
                            <a:schemeClr val="tx1">
                              <a:lumMod val="75000"/>
                            </a:schemeClr>
                          </a:solidFill>
                        </a:rPr>
                        <a:t> </a:t>
                      </a:r>
                      <a:r>
                        <a:rPr lang="en-ZA" sz="750" err="1">
                          <a:solidFill>
                            <a:schemeClr val="tx1">
                              <a:lumMod val="75000"/>
                            </a:schemeClr>
                          </a:solidFill>
                        </a:rPr>
                        <a:t>Softwareentwicklung</a:t>
                      </a:r>
                      <a:r>
                        <a:rPr lang="en-ZA" sz="750">
                          <a:solidFill>
                            <a:schemeClr val="tx1">
                              <a:lumMod val="75000"/>
                            </a:schemeClr>
                          </a:solidFill>
                        </a:rPr>
                        <a:t>, </a:t>
                      </a:r>
                      <a:br>
                        <a:rPr lang="en-ZA" sz="750">
                          <a:solidFill>
                            <a:schemeClr val="tx1">
                              <a:lumMod val="75000"/>
                            </a:schemeClr>
                          </a:solidFill>
                        </a:rPr>
                      </a:br>
                      <a:r>
                        <a:rPr lang="en-ZA" sz="750">
                          <a:solidFill>
                            <a:schemeClr val="tx1">
                              <a:lumMod val="75000"/>
                            </a:schemeClr>
                          </a:solidFill>
                        </a:rPr>
                        <a:t>SAP-Human-Capital-Management-</a:t>
                      </a:r>
                      <a:r>
                        <a:rPr lang="en-ZA" sz="750" err="1">
                          <a:solidFill>
                            <a:schemeClr val="tx1">
                              <a:lumMod val="75000"/>
                            </a:schemeClr>
                          </a:solidFill>
                        </a:rPr>
                        <a:t>Implementierungen</a:t>
                      </a:r>
                      <a:r>
                        <a:rPr lang="en-ZA" sz="750">
                          <a:solidFill>
                            <a:schemeClr val="tx1">
                              <a:lumMod val="75000"/>
                            </a:schemeClr>
                          </a:solidFill>
                        </a:rPr>
                        <a:t>, Cloud-</a:t>
                      </a:r>
                      <a:r>
                        <a:rPr lang="en-ZA" sz="750" err="1">
                          <a:solidFill>
                            <a:schemeClr val="tx1">
                              <a:lumMod val="75000"/>
                            </a:schemeClr>
                          </a:solidFill>
                        </a:rPr>
                        <a:t>Architekturentwurfsdienste</a:t>
                      </a:r>
                      <a:r>
                        <a:rPr lang="en-ZA" sz="750">
                          <a:solidFill>
                            <a:schemeClr val="tx1">
                              <a:lumMod val="75000"/>
                            </a:schemeClr>
                          </a:solidFill>
                        </a:rPr>
                        <a:t> und </a:t>
                      </a:r>
                      <a:r>
                        <a:rPr lang="en-ZA" sz="750" err="1">
                          <a:solidFill>
                            <a:schemeClr val="tx1">
                              <a:lumMod val="75000"/>
                            </a:schemeClr>
                          </a:solidFill>
                        </a:rPr>
                        <a:t>plattformübergreifende</a:t>
                      </a:r>
                      <a:r>
                        <a:rPr lang="en-ZA" sz="750">
                          <a:solidFill>
                            <a:schemeClr val="tx1">
                              <a:lumMod val="75000"/>
                            </a:schemeClr>
                          </a:solidFill>
                        </a:rPr>
                        <a:t> </a:t>
                      </a:r>
                      <a:r>
                        <a:rPr lang="en-ZA" sz="750" err="1">
                          <a:solidFill>
                            <a:schemeClr val="tx1">
                              <a:lumMod val="75000"/>
                            </a:schemeClr>
                          </a:solidFill>
                        </a:rPr>
                        <a:t>Unternehmensintegrationsdienste</a:t>
                      </a:r>
                      <a:endParaRPr lang="en-ZA" sz="750">
                        <a:solidFill>
                          <a:schemeClr val="tx1">
                            <a:lumMod val="75000"/>
                          </a:schemeClr>
                        </a:solidFill>
                      </a:endParaRP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5" name="Table 9">
            <a:extLst>
              <a:ext uri="{FF2B5EF4-FFF2-40B4-BE49-F238E27FC236}">
                <a16:creationId xmlns:a16="http://schemas.microsoft.com/office/drawing/2014/main" id="{0601B72E-EC92-0AB6-4CCF-A62C17945531}"/>
              </a:ext>
            </a:extLst>
          </p:cNvPr>
          <p:cNvGraphicFramePr>
            <a:graphicFrameLocks noGrp="1"/>
          </p:cNvGraphicFramePr>
          <p:nvPr userDrawn="1">
            <p:extLst>
              <p:ext uri="{D42A27DB-BD31-4B8C-83A1-F6EECF244321}">
                <p14:modId xmlns:p14="http://schemas.microsoft.com/office/powerpoint/2010/main" val="3460408242"/>
              </p:ext>
            </p:extLst>
          </p:nvPr>
        </p:nvGraphicFramePr>
        <p:xfrm>
          <a:off x="4303401" y="1690285"/>
          <a:ext cx="1758982" cy="1244598"/>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a:solidFill>
                            <a:schemeClr val="tx1">
                              <a:lumMod val="75000"/>
                            </a:schemeClr>
                          </a:solidFill>
                        </a:rPr>
                        <a:t>Kreon</a:t>
                      </a:r>
                      <a:endParaRPr lang="en-US" sz="900">
                        <a:solidFill>
                          <a:schemeClr val="tx1">
                            <a:lumMod val="75000"/>
                          </a:schemeClr>
                        </a:solidFill>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a:solidFill>
                            <a:schemeClr val="tx1">
                              <a:lumMod val="75000"/>
                            </a:schemeClr>
                          </a:solidFill>
                        </a:rPr>
                        <a:t>IoT-</a:t>
                      </a:r>
                      <a:r>
                        <a:rPr lang="en-ZA" sz="750" err="1">
                          <a:solidFill>
                            <a:schemeClr val="tx1">
                              <a:lumMod val="75000"/>
                            </a:schemeClr>
                          </a:solidFill>
                        </a:rPr>
                        <a:t>Lösungen</a:t>
                      </a:r>
                      <a:r>
                        <a:rPr lang="en-ZA" sz="750">
                          <a:solidFill>
                            <a:schemeClr val="tx1">
                              <a:lumMod val="75000"/>
                            </a:schemeClr>
                          </a:solidFill>
                        </a:rPr>
                        <a:t>, </a:t>
                      </a:r>
                      <a:r>
                        <a:rPr lang="en-ZA" sz="750" err="1">
                          <a:solidFill>
                            <a:schemeClr val="tx1">
                              <a:lumMod val="75000"/>
                            </a:schemeClr>
                          </a:solidFill>
                        </a:rPr>
                        <a:t>Entwicklung</a:t>
                      </a:r>
                      <a:r>
                        <a:rPr lang="en-ZA" sz="750">
                          <a:solidFill>
                            <a:schemeClr val="tx1">
                              <a:lumMod val="75000"/>
                            </a:schemeClr>
                          </a:solidFill>
                        </a:rPr>
                        <a:t> </a:t>
                      </a:r>
                      <a:r>
                        <a:rPr lang="en-ZA" sz="750" err="1">
                          <a:solidFill>
                            <a:schemeClr val="tx1">
                              <a:lumMod val="75000"/>
                            </a:schemeClr>
                          </a:solidFill>
                        </a:rPr>
                        <a:t>elektronischer</a:t>
                      </a:r>
                      <a:r>
                        <a:rPr lang="en-ZA" sz="750">
                          <a:solidFill>
                            <a:schemeClr val="tx1">
                              <a:lumMod val="75000"/>
                            </a:schemeClr>
                          </a:solidFill>
                        </a:rPr>
                        <a:t> </a:t>
                      </a:r>
                      <a:r>
                        <a:rPr lang="en-ZA" sz="750" err="1">
                          <a:solidFill>
                            <a:schemeClr val="tx1">
                              <a:lumMod val="75000"/>
                            </a:schemeClr>
                          </a:solidFill>
                        </a:rPr>
                        <a:t>Komponenten</a:t>
                      </a:r>
                      <a:r>
                        <a:rPr lang="en-ZA" sz="750">
                          <a:solidFill>
                            <a:schemeClr val="tx1">
                              <a:lumMod val="75000"/>
                            </a:schemeClr>
                          </a:solidFill>
                        </a:rPr>
                        <a:t>, Integration </a:t>
                      </a:r>
                      <a:r>
                        <a:rPr lang="en-ZA" sz="750" err="1">
                          <a:solidFill>
                            <a:schemeClr val="tx1">
                              <a:lumMod val="75000"/>
                            </a:schemeClr>
                          </a:solidFill>
                        </a:rPr>
                        <a:t>elektronischer</a:t>
                      </a:r>
                      <a:r>
                        <a:rPr lang="en-ZA" sz="750">
                          <a:solidFill>
                            <a:schemeClr val="tx1">
                              <a:lumMod val="75000"/>
                            </a:schemeClr>
                          </a:solidFill>
                        </a:rPr>
                        <a:t> </a:t>
                      </a:r>
                      <a:r>
                        <a:rPr lang="en-ZA" sz="750" err="1">
                          <a:solidFill>
                            <a:schemeClr val="tx1">
                              <a:lumMod val="75000"/>
                            </a:schemeClr>
                          </a:solidFill>
                        </a:rPr>
                        <a:t>Subsysteme</a:t>
                      </a:r>
                      <a:r>
                        <a:rPr lang="en-ZA" sz="750">
                          <a:solidFill>
                            <a:schemeClr val="tx1">
                              <a:lumMod val="75000"/>
                            </a:schemeClr>
                          </a:solidFill>
                        </a:rPr>
                        <a:t>, </a:t>
                      </a:r>
                      <a:r>
                        <a:rPr lang="en-ZA" sz="750" err="1">
                          <a:solidFill>
                            <a:schemeClr val="tx1">
                              <a:lumMod val="75000"/>
                            </a:schemeClr>
                          </a:solidFill>
                        </a:rPr>
                        <a:t>Entwicklung</a:t>
                      </a:r>
                      <a:r>
                        <a:rPr lang="en-ZA" sz="750">
                          <a:solidFill>
                            <a:schemeClr val="tx1">
                              <a:lumMod val="75000"/>
                            </a:schemeClr>
                          </a:solidFill>
                        </a:rPr>
                        <a:t> </a:t>
                      </a:r>
                      <a:r>
                        <a:rPr lang="en-ZA" sz="750" err="1">
                          <a:solidFill>
                            <a:schemeClr val="tx1">
                              <a:lumMod val="75000"/>
                            </a:schemeClr>
                          </a:solidFill>
                        </a:rPr>
                        <a:t>eingebetteter</a:t>
                      </a:r>
                      <a:r>
                        <a:rPr lang="en-ZA" sz="750">
                          <a:solidFill>
                            <a:schemeClr val="tx1">
                              <a:lumMod val="75000"/>
                            </a:schemeClr>
                          </a:solidFill>
                        </a:rPr>
                        <a:t> Hardware und Software</a:t>
                      </a: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6" name="Table 9">
            <a:extLst>
              <a:ext uri="{FF2B5EF4-FFF2-40B4-BE49-F238E27FC236}">
                <a16:creationId xmlns:a16="http://schemas.microsoft.com/office/drawing/2014/main" id="{5F0AD1C3-C4B9-01EA-3B36-81950B7B8559}"/>
              </a:ext>
            </a:extLst>
          </p:cNvPr>
          <p:cNvGraphicFramePr>
            <a:graphicFrameLocks noGrp="1"/>
          </p:cNvGraphicFramePr>
          <p:nvPr userDrawn="1">
            <p:extLst>
              <p:ext uri="{D42A27DB-BD31-4B8C-83A1-F6EECF244321}">
                <p14:modId xmlns:p14="http://schemas.microsoft.com/office/powerpoint/2010/main" val="1297561730"/>
              </p:ext>
            </p:extLst>
          </p:nvPr>
        </p:nvGraphicFramePr>
        <p:xfrm>
          <a:off x="6184381" y="1690285"/>
          <a:ext cx="1758982" cy="1015200"/>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err="1">
                          <a:solidFill>
                            <a:schemeClr val="tx1">
                              <a:lumMod val="75000"/>
                            </a:schemeClr>
                          </a:solidFill>
                        </a:rPr>
                        <a:t>Liminal.Health</a:t>
                      </a:r>
                      <a:endParaRPr lang="en-ZA" sz="900" b="1">
                        <a:solidFill>
                          <a:schemeClr val="tx1">
                            <a:lumMod val="75000"/>
                          </a:schemeClr>
                        </a:solidFill>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err="1">
                          <a:solidFill>
                            <a:schemeClr val="tx1">
                              <a:lumMod val="75000"/>
                            </a:schemeClr>
                          </a:solidFill>
                        </a:rPr>
                        <a:t>Gesundheitsmanagement</a:t>
                      </a:r>
                      <a:r>
                        <a:rPr lang="en-ZA" sz="750">
                          <a:solidFill>
                            <a:schemeClr val="tx1">
                              <a:lumMod val="75000"/>
                            </a:schemeClr>
                          </a:solidFill>
                        </a:rPr>
                        <a:t> und Microsoft Dynamics</a:t>
                      </a: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7" name="Table 9">
            <a:extLst>
              <a:ext uri="{FF2B5EF4-FFF2-40B4-BE49-F238E27FC236}">
                <a16:creationId xmlns:a16="http://schemas.microsoft.com/office/drawing/2014/main" id="{3129EEB8-A6E1-5826-4904-6B23D44C1CE5}"/>
              </a:ext>
            </a:extLst>
          </p:cNvPr>
          <p:cNvGraphicFramePr>
            <a:graphicFrameLocks noGrp="1"/>
          </p:cNvGraphicFramePr>
          <p:nvPr userDrawn="1">
            <p:extLst>
              <p:ext uri="{D42A27DB-BD31-4B8C-83A1-F6EECF244321}">
                <p14:modId xmlns:p14="http://schemas.microsoft.com/office/powerpoint/2010/main" val="4036890829"/>
              </p:ext>
            </p:extLst>
          </p:nvPr>
        </p:nvGraphicFramePr>
        <p:xfrm>
          <a:off x="8070336" y="1690285"/>
          <a:ext cx="1758982" cy="1015200"/>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err="1">
                          <a:solidFill>
                            <a:schemeClr val="tx1">
                              <a:lumMod val="75000"/>
                            </a:schemeClr>
                          </a:solidFill>
                        </a:rPr>
                        <a:t>LogBox</a:t>
                      </a:r>
                      <a:endParaRPr lang="en-US" sz="900">
                        <a:solidFill>
                          <a:schemeClr val="tx1">
                            <a:lumMod val="75000"/>
                          </a:schemeClr>
                        </a:solidFill>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err="1">
                          <a:solidFill>
                            <a:schemeClr val="tx1">
                              <a:lumMod val="75000"/>
                            </a:schemeClr>
                          </a:solidFill>
                        </a:rPr>
                        <a:t>Elektronische</a:t>
                      </a:r>
                      <a:r>
                        <a:rPr lang="en-ZA" sz="750">
                          <a:solidFill>
                            <a:schemeClr val="tx1">
                              <a:lumMod val="75000"/>
                            </a:schemeClr>
                          </a:solidFill>
                        </a:rPr>
                        <a:t> </a:t>
                      </a:r>
                      <a:r>
                        <a:rPr lang="en-ZA" sz="750" err="1">
                          <a:solidFill>
                            <a:schemeClr val="tx1">
                              <a:lumMod val="75000"/>
                            </a:schemeClr>
                          </a:solidFill>
                        </a:rPr>
                        <a:t>medizinische</a:t>
                      </a:r>
                      <a:r>
                        <a:rPr lang="en-ZA" sz="750">
                          <a:solidFill>
                            <a:schemeClr val="tx1">
                              <a:lumMod val="75000"/>
                            </a:schemeClr>
                          </a:solidFill>
                        </a:rPr>
                        <a:t> </a:t>
                      </a:r>
                      <a:r>
                        <a:rPr lang="en-ZA" sz="750" err="1">
                          <a:solidFill>
                            <a:schemeClr val="tx1">
                              <a:lumMod val="75000"/>
                            </a:schemeClr>
                          </a:solidFill>
                        </a:rPr>
                        <a:t>Aufzeichnungssysteme</a:t>
                      </a:r>
                      <a:endParaRPr lang="en-ZA" sz="750">
                        <a:solidFill>
                          <a:schemeClr val="tx1">
                            <a:lumMod val="75000"/>
                          </a:schemeClr>
                        </a:solidFill>
                      </a:endParaRP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8" name="Table 9">
            <a:extLst>
              <a:ext uri="{FF2B5EF4-FFF2-40B4-BE49-F238E27FC236}">
                <a16:creationId xmlns:a16="http://schemas.microsoft.com/office/drawing/2014/main" id="{BB2DEF3D-268A-48B9-72C1-D9F75346EE98}"/>
              </a:ext>
            </a:extLst>
          </p:cNvPr>
          <p:cNvGraphicFramePr>
            <a:graphicFrameLocks noGrp="1"/>
          </p:cNvGraphicFramePr>
          <p:nvPr userDrawn="1">
            <p:extLst>
              <p:ext uri="{D42A27DB-BD31-4B8C-83A1-F6EECF244321}">
                <p14:modId xmlns:p14="http://schemas.microsoft.com/office/powerpoint/2010/main" val="1423517041"/>
              </p:ext>
            </p:extLst>
          </p:nvPr>
        </p:nvGraphicFramePr>
        <p:xfrm>
          <a:off x="9951126" y="1690285"/>
          <a:ext cx="1758982" cy="1244598"/>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err="1">
                          <a:solidFill>
                            <a:schemeClr val="accent1"/>
                          </a:solidFill>
                        </a:rPr>
                        <a:t>Magnisol</a:t>
                      </a:r>
                      <a:endParaRPr lang="en-US" sz="900">
                        <a:solidFill>
                          <a:schemeClr val="accent1"/>
                        </a:solidFill>
                      </a:endParaRPr>
                    </a:p>
                  </a:txBody>
                  <a:tcPr marL="0" marR="0" marT="0" marB="108000" anchor="b">
                    <a:lnL w="12700" cmpd="sng">
                      <a:noFill/>
                    </a:lnL>
                    <a:lnR w="12700" cmpd="sng">
                      <a:noFill/>
                    </a:lnR>
                    <a:lnT w="127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err="1">
                          <a:solidFill>
                            <a:schemeClr val="tx1">
                              <a:lumMod val="75000"/>
                            </a:schemeClr>
                          </a:solidFill>
                        </a:rPr>
                        <a:t>Unterstützung</a:t>
                      </a:r>
                      <a:r>
                        <a:rPr lang="en-ZA" sz="750">
                          <a:solidFill>
                            <a:schemeClr val="tx1">
                              <a:lumMod val="75000"/>
                            </a:schemeClr>
                          </a:solidFill>
                        </a:rPr>
                        <a:t> von </a:t>
                      </a:r>
                      <a:r>
                        <a:rPr lang="en-ZA" sz="750" err="1">
                          <a:solidFill>
                            <a:schemeClr val="tx1">
                              <a:lumMod val="75000"/>
                            </a:schemeClr>
                          </a:solidFill>
                        </a:rPr>
                        <a:t>Kunden</a:t>
                      </a:r>
                      <a:r>
                        <a:rPr lang="en-ZA" sz="750">
                          <a:solidFill>
                            <a:schemeClr val="tx1">
                              <a:lumMod val="75000"/>
                            </a:schemeClr>
                          </a:solidFill>
                        </a:rPr>
                        <a:t> </a:t>
                      </a:r>
                      <a:r>
                        <a:rPr lang="en-ZA" sz="750" err="1">
                          <a:solidFill>
                            <a:schemeClr val="tx1">
                              <a:lumMod val="75000"/>
                            </a:schemeClr>
                          </a:solidFill>
                        </a:rPr>
                        <a:t>bei</a:t>
                      </a:r>
                      <a:r>
                        <a:rPr lang="en-ZA" sz="750">
                          <a:solidFill>
                            <a:schemeClr val="tx1">
                              <a:lumMod val="75000"/>
                            </a:schemeClr>
                          </a:solidFill>
                        </a:rPr>
                        <a:t> der </a:t>
                      </a:r>
                      <a:r>
                        <a:rPr lang="en-ZA" sz="750" err="1">
                          <a:solidFill>
                            <a:schemeClr val="tx1">
                              <a:lumMod val="75000"/>
                            </a:schemeClr>
                          </a:solidFill>
                        </a:rPr>
                        <a:t>Implementierung</a:t>
                      </a:r>
                      <a:r>
                        <a:rPr lang="en-ZA" sz="750">
                          <a:solidFill>
                            <a:schemeClr val="tx1">
                              <a:lumMod val="75000"/>
                            </a:schemeClr>
                          </a:solidFill>
                        </a:rPr>
                        <a:t> und </a:t>
                      </a:r>
                      <a:r>
                        <a:rPr lang="en-ZA" sz="750" err="1">
                          <a:solidFill>
                            <a:schemeClr val="tx1">
                              <a:lumMod val="75000"/>
                            </a:schemeClr>
                          </a:solidFill>
                        </a:rPr>
                        <a:t>Einbindung</a:t>
                      </a:r>
                      <a:r>
                        <a:rPr lang="en-ZA" sz="750">
                          <a:solidFill>
                            <a:schemeClr val="tx1">
                              <a:lumMod val="75000"/>
                            </a:schemeClr>
                          </a:solidFill>
                        </a:rPr>
                        <a:t> von Ceridian Dayforce, </a:t>
                      </a:r>
                      <a:r>
                        <a:rPr lang="en-ZA" sz="750" err="1">
                          <a:solidFill>
                            <a:schemeClr val="tx1">
                              <a:lumMod val="75000"/>
                            </a:schemeClr>
                          </a:solidFill>
                        </a:rPr>
                        <a:t>einer</a:t>
                      </a:r>
                      <a:r>
                        <a:rPr lang="en-ZA" sz="750">
                          <a:solidFill>
                            <a:schemeClr val="tx1">
                              <a:lumMod val="75000"/>
                            </a:schemeClr>
                          </a:solidFill>
                        </a:rPr>
                        <a:t> </a:t>
                      </a:r>
                      <a:r>
                        <a:rPr lang="en-ZA" sz="750" err="1">
                          <a:solidFill>
                            <a:schemeClr val="tx1">
                              <a:lumMod val="75000"/>
                            </a:schemeClr>
                          </a:solidFill>
                        </a:rPr>
                        <a:t>vollständig</a:t>
                      </a:r>
                      <a:r>
                        <a:rPr lang="en-ZA" sz="750">
                          <a:solidFill>
                            <a:schemeClr val="tx1">
                              <a:lumMod val="75000"/>
                            </a:schemeClr>
                          </a:solidFill>
                        </a:rPr>
                        <a:t> </a:t>
                      </a:r>
                      <a:r>
                        <a:rPr lang="en-ZA" sz="750" err="1">
                          <a:solidFill>
                            <a:schemeClr val="tx1">
                              <a:lumMod val="75000"/>
                            </a:schemeClr>
                          </a:solidFill>
                        </a:rPr>
                        <a:t>integrierten</a:t>
                      </a:r>
                      <a:r>
                        <a:rPr lang="en-ZA" sz="750">
                          <a:solidFill>
                            <a:schemeClr val="tx1">
                              <a:lumMod val="75000"/>
                            </a:schemeClr>
                          </a:solidFill>
                        </a:rPr>
                        <a:t> HCM-, </a:t>
                      </a:r>
                      <a:br>
                        <a:rPr lang="en-ZA" sz="750">
                          <a:solidFill>
                            <a:schemeClr val="tx1">
                              <a:lumMod val="75000"/>
                            </a:schemeClr>
                          </a:solidFill>
                        </a:rPr>
                      </a:br>
                      <a:r>
                        <a:rPr lang="en-ZA" sz="750">
                          <a:solidFill>
                            <a:schemeClr val="tx1">
                              <a:lumMod val="75000"/>
                            </a:schemeClr>
                          </a:solidFill>
                        </a:rPr>
                        <a:t>WFM-, Payroll- und Talent Management-</a:t>
                      </a:r>
                      <a:r>
                        <a:rPr lang="en-ZA" sz="750" err="1">
                          <a:solidFill>
                            <a:schemeClr val="tx1">
                              <a:lumMod val="75000"/>
                            </a:schemeClr>
                          </a:solidFill>
                        </a:rPr>
                        <a:t>Lösung</a:t>
                      </a:r>
                      <a:endParaRPr lang="en-ZA" sz="750">
                        <a:solidFill>
                          <a:schemeClr val="tx1">
                            <a:lumMod val="75000"/>
                          </a:schemeClr>
                        </a:solidFill>
                      </a:endParaRPr>
                    </a:p>
                  </a:txBody>
                  <a:tcPr marL="0" marR="0" marT="108000" marB="0">
                    <a:lnL w="12700" cmpd="sng">
                      <a:noFill/>
                    </a:lnL>
                    <a:lnR w="12700" cmpd="sng">
                      <a:noFill/>
                    </a:lnR>
                    <a:lnT w="31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10" name="Table 9">
            <a:extLst>
              <a:ext uri="{FF2B5EF4-FFF2-40B4-BE49-F238E27FC236}">
                <a16:creationId xmlns:a16="http://schemas.microsoft.com/office/drawing/2014/main" id="{F2CE5C66-6F63-9EA6-B58A-9AD5F437C478}"/>
              </a:ext>
            </a:extLst>
          </p:cNvPr>
          <p:cNvGraphicFramePr>
            <a:graphicFrameLocks noGrp="1"/>
          </p:cNvGraphicFramePr>
          <p:nvPr userDrawn="1">
            <p:extLst>
              <p:ext uri="{D42A27DB-BD31-4B8C-83A1-F6EECF244321}">
                <p14:modId xmlns:p14="http://schemas.microsoft.com/office/powerpoint/2010/main" val="3194508041"/>
              </p:ext>
            </p:extLst>
          </p:nvPr>
        </p:nvGraphicFramePr>
        <p:xfrm>
          <a:off x="479794" y="2985828"/>
          <a:ext cx="1758982" cy="1130298"/>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err="1">
                          <a:solidFill>
                            <a:schemeClr val="tx1">
                              <a:lumMod val="75000"/>
                            </a:schemeClr>
                          </a:solidFill>
                        </a:rPr>
                        <a:t>Metagrated</a:t>
                      </a:r>
                      <a:endParaRPr lang="en-US" sz="900">
                        <a:solidFill>
                          <a:schemeClr val="tx1">
                            <a:lumMod val="75000"/>
                          </a:schemeClr>
                        </a:solidFill>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err="1">
                          <a:solidFill>
                            <a:schemeClr val="tx1">
                              <a:lumMod val="75000"/>
                            </a:schemeClr>
                          </a:solidFill>
                        </a:rPr>
                        <a:t>Bietet</a:t>
                      </a:r>
                      <a:r>
                        <a:rPr lang="en-ZA" sz="750">
                          <a:solidFill>
                            <a:schemeClr val="tx1">
                              <a:lumMod val="75000"/>
                            </a:schemeClr>
                          </a:solidFill>
                        </a:rPr>
                        <a:t> </a:t>
                      </a:r>
                      <a:r>
                        <a:rPr lang="en-ZA" sz="750" err="1">
                          <a:solidFill>
                            <a:schemeClr val="tx1">
                              <a:lumMod val="75000"/>
                            </a:schemeClr>
                          </a:solidFill>
                        </a:rPr>
                        <a:t>geschäftskritische</a:t>
                      </a:r>
                      <a:r>
                        <a:rPr lang="en-ZA" sz="750">
                          <a:solidFill>
                            <a:schemeClr val="tx1">
                              <a:lumMod val="75000"/>
                            </a:schemeClr>
                          </a:solidFill>
                        </a:rPr>
                        <a:t> </a:t>
                      </a:r>
                      <a:r>
                        <a:rPr lang="en-ZA" sz="750" err="1">
                          <a:solidFill>
                            <a:schemeClr val="tx1">
                              <a:lumMod val="75000"/>
                            </a:schemeClr>
                          </a:solidFill>
                        </a:rPr>
                        <a:t>Sicherheits</a:t>
                      </a:r>
                      <a:r>
                        <a:rPr lang="en-ZA" sz="750">
                          <a:solidFill>
                            <a:schemeClr val="tx1">
                              <a:lumMod val="75000"/>
                            </a:schemeClr>
                          </a:solidFill>
                        </a:rPr>
                        <a:t>- und </a:t>
                      </a:r>
                      <a:r>
                        <a:rPr lang="en-ZA" sz="750" err="1">
                          <a:solidFill>
                            <a:schemeClr val="tx1">
                              <a:lumMod val="75000"/>
                            </a:schemeClr>
                          </a:solidFill>
                        </a:rPr>
                        <a:t>Integrationsdienste</a:t>
                      </a:r>
                      <a:r>
                        <a:rPr lang="en-ZA" sz="750">
                          <a:solidFill>
                            <a:schemeClr val="tx1">
                              <a:lumMod val="75000"/>
                            </a:schemeClr>
                          </a:solidFill>
                        </a:rPr>
                        <a:t> </a:t>
                      </a:r>
                      <a:r>
                        <a:rPr lang="en-ZA" sz="750" err="1">
                          <a:solidFill>
                            <a:schemeClr val="tx1">
                              <a:lumMod val="75000"/>
                            </a:schemeClr>
                          </a:solidFill>
                        </a:rPr>
                        <a:t>durch</a:t>
                      </a:r>
                      <a:r>
                        <a:rPr lang="en-ZA" sz="750">
                          <a:solidFill>
                            <a:schemeClr val="tx1">
                              <a:lumMod val="75000"/>
                            </a:schemeClr>
                          </a:solidFill>
                        </a:rPr>
                        <a:t> </a:t>
                      </a:r>
                      <a:r>
                        <a:rPr lang="en-ZA" sz="750" err="1">
                          <a:solidFill>
                            <a:schemeClr val="tx1">
                              <a:lumMod val="75000"/>
                            </a:schemeClr>
                          </a:solidFill>
                        </a:rPr>
                        <a:t>vertrauenswürdige</a:t>
                      </a:r>
                      <a:r>
                        <a:rPr lang="en-ZA" sz="750">
                          <a:solidFill>
                            <a:schemeClr val="tx1">
                              <a:lumMod val="75000"/>
                            </a:schemeClr>
                          </a:solidFill>
                        </a:rPr>
                        <a:t> </a:t>
                      </a:r>
                      <a:r>
                        <a:rPr lang="en-ZA" sz="750" err="1">
                          <a:solidFill>
                            <a:schemeClr val="tx1">
                              <a:lumMod val="75000"/>
                            </a:schemeClr>
                          </a:solidFill>
                        </a:rPr>
                        <a:t>Sicherheitsnetzwerke</a:t>
                      </a:r>
                      <a:r>
                        <a:rPr lang="en-ZA" sz="750">
                          <a:solidFill>
                            <a:schemeClr val="tx1">
                              <a:lumMod val="75000"/>
                            </a:schemeClr>
                          </a:solidFill>
                        </a:rPr>
                        <a:t> und -</a:t>
                      </a:r>
                      <a:r>
                        <a:rPr lang="en-ZA" sz="750" err="1">
                          <a:solidFill>
                            <a:schemeClr val="tx1">
                              <a:lumMod val="75000"/>
                            </a:schemeClr>
                          </a:solidFill>
                        </a:rPr>
                        <a:t>technologien</a:t>
                      </a:r>
                      <a:endParaRPr lang="en-ZA" sz="750">
                        <a:solidFill>
                          <a:schemeClr val="tx1">
                            <a:lumMod val="75000"/>
                          </a:schemeClr>
                        </a:solidFill>
                      </a:endParaRP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11" name="Table 9">
            <a:extLst>
              <a:ext uri="{FF2B5EF4-FFF2-40B4-BE49-F238E27FC236}">
                <a16:creationId xmlns:a16="http://schemas.microsoft.com/office/drawing/2014/main" id="{5BB5C88B-8B99-DFFF-0010-C6494CCEA32A}"/>
              </a:ext>
            </a:extLst>
          </p:cNvPr>
          <p:cNvGraphicFramePr>
            <a:graphicFrameLocks noGrp="1"/>
          </p:cNvGraphicFramePr>
          <p:nvPr userDrawn="1">
            <p:extLst>
              <p:ext uri="{D42A27DB-BD31-4B8C-83A1-F6EECF244321}">
                <p14:modId xmlns:p14="http://schemas.microsoft.com/office/powerpoint/2010/main" val="4002298303"/>
              </p:ext>
            </p:extLst>
          </p:nvPr>
        </p:nvGraphicFramePr>
        <p:xfrm>
          <a:off x="2365750" y="2986227"/>
          <a:ext cx="1758982" cy="1015200"/>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kern="1200" err="1">
                          <a:solidFill>
                            <a:schemeClr val="tx1">
                              <a:lumMod val="75000"/>
                            </a:schemeClr>
                          </a:solidFill>
                          <a:latin typeface="+mn-lt"/>
                          <a:ea typeface="+mn-ea"/>
                          <a:cs typeface="+mn-cs"/>
                        </a:rPr>
                        <a:t>Rivor</a:t>
                      </a:r>
                      <a:endParaRPr lang="en-US" sz="900" b="1" kern="1200">
                        <a:solidFill>
                          <a:schemeClr val="tx1">
                            <a:lumMod val="75000"/>
                          </a:schemeClr>
                        </a:solidFill>
                        <a:latin typeface="+mn-lt"/>
                        <a:ea typeface="+mn-ea"/>
                        <a:cs typeface="+mn-cs"/>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a:solidFill>
                            <a:schemeClr val="tx1">
                              <a:lumMod val="75000"/>
                            </a:schemeClr>
                          </a:solidFill>
                        </a:rPr>
                        <a:t>Outsourcing von </a:t>
                      </a:r>
                      <a:r>
                        <a:rPr lang="en-ZA" sz="750" err="1">
                          <a:solidFill>
                            <a:schemeClr val="tx1">
                              <a:lumMod val="75000"/>
                            </a:schemeClr>
                          </a:solidFill>
                        </a:rPr>
                        <a:t>Geschäftsprozessen</a:t>
                      </a:r>
                      <a:r>
                        <a:rPr lang="en-ZA" sz="750">
                          <a:solidFill>
                            <a:schemeClr val="tx1">
                              <a:lumMod val="75000"/>
                            </a:schemeClr>
                          </a:solidFill>
                        </a:rPr>
                        <a:t> und </a:t>
                      </a:r>
                      <a:r>
                        <a:rPr lang="en-ZA" sz="750" err="1">
                          <a:solidFill>
                            <a:schemeClr val="tx1">
                              <a:lumMod val="75000"/>
                            </a:schemeClr>
                          </a:solidFill>
                        </a:rPr>
                        <a:t>Beratungsdienste</a:t>
                      </a:r>
                      <a:endParaRPr lang="en-ZA" sz="750">
                        <a:solidFill>
                          <a:schemeClr val="tx1">
                            <a:lumMod val="75000"/>
                          </a:schemeClr>
                        </a:solidFill>
                      </a:endParaRP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12" name="Table 9">
            <a:extLst>
              <a:ext uri="{FF2B5EF4-FFF2-40B4-BE49-F238E27FC236}">
                <a16:creationId xmlns:a16="http://schemas.microsoft.com/office/drawing/2014/main" id="{3F69BF1A-96D1-B8D3-FF37-2AD01DF7AF3E}"/>
              </a:ext>
            </a:extLst>
          </p:cNvPr>
          <p:cNvGraphicFramePr>
            <a:graphicFrameLocks noGrp="1"/>
          </p:cNvGraphicFramePr>
          <p:nvPr userDrawn="1">
            <p:extLst>
              <p:ext uri="{D42A27DB-BD31-4B8C-83A1-F6EECF244321}">
                <p14:modId xmlns:p14="http://schemas.microsoft.com/office/powerpoint/2010/main" val="2577192390"/>
              </p:ext>
            </p:extLst>
          </p:nvPr>
        </p:nvGraphicFramePr>
        <p:xfrm>
          <a:off x="4251706" y="2986227"/>
          <a:ext cx="1758982" cy="1015998"/>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err="1">
                          <a:solidFill>
                            <a:schemeClr val="accent1"/>
                          </a:solidFill>
                        </a:rPr>
                        <a:t>Sapconet</a:t>
                      </a:r>
                      <a:endParaRPr lang="en-US" sz="900">
                        <a:solidFill>
                          <a:schemeClr val="accent1"/>
                        </a:solidFill>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a:solidFill>
                            <a:schemeClr val="tx1">
                              <a:lumMod val="75000"/>
                            </a:schemeClr>
                          </a:solidFill>
                        </a:rPr>
                        <a:t>SAP Finance-</a:t>
                      </a:r>
                      <a:r>
                        <a:rPr lang="en-ZA" sz="750" err="1">
                          <a:solidFill>
                            <a:schemeClr val="tx1">
                              <a:lumMod val="75000"/>
                            </a:schemeClr>
                          </a:solidFill>
                        </a:rPr>
                        <a:t>basierte</a:t>
                      </a:r>
                      <a:r>
                        <a:rPr lang="en-ZA" sz="750">
                          <a:solidFill>
                            <a:schemeClr val="tx1">
                              <a:lumMod val="75000"/>
                            </a:schemeClr>
                          </a:solidFill>
                        </a:rPr>
                        <a:t> </a:t>
                      </a:r>
                      <a:r>
                        <a:rPr lang="en-ZA" sz="750" err="1">
                          <a:solidFill>
                            <a:schemeClr val="tx1">
                              <a:lumMod val="75000"/>
                            </a:schemeClr>
                          </a:solidFill>
                        </a:rPr>
                        <a:t>kundenspezifische</a:t>
                      </a:r>
                      <a:r>
                        <a:rPr lang="en-ZA" sz="750">
                          <a:solidFill>
                            <a:schemeClr val="tx1">
                              <a:lumMod val="75000"/>
                            </a:schemeClr>
                          </a:solidFill>
                        </a:rPr>
                        <a:t> </a:t>
                      </a:r>
                      <a:r>
                        <a:rPr lang="en-ZA" sz="750" err="1">
                          <a:solidFill>
                            <a:schemeClr val="tx1">
                              <a:lumMod val="75000"/>
                            </a:schemeClr>
                          </a:solidFill>
                        </a:rPr>
                        <a:t>Entwicklung</a:t>
                      </a:r>
                      <a:r>
                        <a:rPr lang="en-ZA" sz="750">
                          <a:solidFill>
                            <a:schemeClr val="tx1">
                              <a:lumMod val="75000"/>
                            </a:schemeClr>
                          </a:solidFill>
                        </a:rPr>
                        <a:t>, Integration, </a:t>
                      </a:r>
                      <a:r>
                        <a:rPr lang="en-ZA" sz="750" err="1">
                          <a:solidFill>
                            <a:schemeClr val="tx1">
                              <a:lumMod val="75000"/>
                            </a:schemeClr>
                          </a:solidFill>
                        </a:rPr>
                        <a:t>Mobilität</a:t>
                      </a:r>
                      <a:r>
                        <a:rPr lang="en-ZA" sz="750">
                          <a:solidFill>
                            <a:schemeClr val="tx1">
                              <a:lumMod val="75000"/>
                            </a:schemeClr>
                          </a:solidFill>
                        </a:rPr>
                        <a:t>, </a:t>
                      </a:r>
                      <a:r>
                        <a:rPr lang="en-ZA" sz="750" err="1">
                          <a:solidFill>
                            <a:schemeClr val="tx1">
                              <a:lumMod val="75000"/>
                            </a:schemeClr>
                          </a:solidFill>
                        </a:rPr>
                        <a:t>Datendienste</a:t>
                      </a:r>
                      <a:r>
                        <a:rPr lang="en-ZA" sz="750">
                          <a:solidFill>
                            <a:schemeClr val="tx1">
                              <a:lumMod val="75000"/>
                            </a:schemeClr>
                          </a:solidFill>
                        </a:rPr>
                        <a:t> und das IoT</a:t>
                      </a: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13" name="Table 9">
            <a:extLst>
              <a:ext uri="{FF2B5EF4-FFF2-40B4-BE49-F238E27FC236}">
                <a16:creationId xmlns:a16="http://schemas.microsoft.com/office/drawing/2014/main" id="{D0FBBCFD-6747-3E63-149B-E45FEE47134B}"/>
              </a:ext>
            </a:extLst>
          </p:cNvPr>
          <p:cNvGraphicFramePr>
            <a:graphicFrameLocks noGrp="1"/>
          </p:cNvGraphicFramePr>
          <p:nvPr userDrawn="1">
            <p:extLst>
              <p:ext uri="{D42A27DB-BD31-4B8C-83A1-F6EECF244321}">
                <p14:modId xmlns:p14="http://schemas.microsoft.com/office/powerpoint/2010/main" val="3210769787"/>
              </p:ext>
            </p:extLst>
          </p:nvPr>
        </p:nvGraphicFramePr>
        <p:xfrm>
          <a:off x="6132686" y="2986227"/>
          <a:ext cx="1758982" cy="1015998"/>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err="1">
                          <a:solidFill>
                            <a:schemeClr val="tx1">
                              <a:lumMod val="75000"/>
                            </a:schemeClr>
                          </a:solidFill>
                        </a:rPr>
                        <a:t>Stratview</a:t>
                      </a:r>
                      <a:endParaRPr lang="en-ZA" sz="900" b="1">
                        <a:solidFill>
                          <a:schemeClr val="tx1">
                            <a:lumMod val="75000"/>
                          </a:schemeClr>
                        </a:solidFill>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a:solidFill>
                            <a:schemeClr val="tx1">
                              <a:lumMod val="75000"/>
                            </a:schemeClr>
                          </a:solidFill>
                        </a:rPr>
                        <a:t>Hyperion-</a:t>
                      </a:r>
                      <a:r>
                        <a:rPr lang="en-ZA" sz="750" err="1">
                          <a:solidFill>
                            <a:schemeClr val="tx1">
                              <a:lumMod val="75000"/>
                            </a:schemeClr>
                          </a:solidFill>
                        </a:rPr>
                        <a:t>basiertes</a:t>
                      </a:r>
                      <a:r>
                        <a:rPr lang="en-ZA" sz="750">
                          <a:solidFill>
                            <a:schemeClr val="tx1">
                              <a:lumMod val="75000"/>
                            </a:schemeClr>
                          </a:solidFill>
                        </a:rPr>
                        <a:t> </a:t>
                      </a:r>
                      <a:r>
                        <a:rPr lang="en-ZA" sz="750" err="1">
                          <a:solidFill>
                            <a:schemeClr val="tx1">
                              <a:lumMod val="75000"/>
                            </a:schemeClr>
                          </a:solidFill>
                        </a:rPr>
                        <a:t>Konzernberichtswesen</a:t>
                      </a:r>
                      <a:r>
                        <a:rPr lang="en-ZA" sz="750">
                          <a:solidFill>
                            <a:schemeClr val="tx1">
                              <a:lumMod val="75000"/>
                            </a:schemeClr>
                          </a:solidFill>
                        </a:rPr>
                        <a:t>, Enterprise Performance Management und Oracle HCM Cloud</a:t>
                      </a: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14" name="Table 9">
            <a:extLst>
              <a:ext uri="{FF2B5EF4-FFF2-40B4-BE49-F238E27FC236}">
                <a16:creationId xmlns:a16="http://schemas.microsoft.com/office/drawing/2014/main" id="{80366E2B-945F-7564-9FE3-B2B54791E52D}"/>
              </a:ext>
            </a:extLst>
          </p:cNvPr>
          <p:cNvGraphicFramePr>
            <a:graphicFrameLocks noGrp="1"/>
          </p:cNvGraphicFramePr>
          <p:nvPr userDrawn="1">
            <p:extLst>
              <p:ext uri="{D42A27DB-BD31-4B8C-83A1-F6EECF244321}">
                <p14:modId xmlns:p14="http://schemas.microsoft.com/office/powerpoint/2010/main" val="2990436933"/>
              </p:ext>
            </p:extLst>
          </p:nvPr>
        </p:nvGraphicFramePr>
        <p:xfrm>
          <a:off x="8018641" y="2986227"/>
          <a:ext cx="1758982" cy="1015200"/>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a:solidFill>
                            <a:schemeClr val="tx1">
                              <a:lumMod val="75000"/>
                            </a:schemeClr>
                          </a:solidFill>
                        </a:rPr>
                        <a:t>Tusk</a:t>
                      </a:r>
                      <a:endParaRPr lang="en-US" sz="900">
                        <a:solidFill>
                          <a:schemeClr val="tx1">
                            <a:lumMod val="75000"/>
                          </a:schemeClr>
                        </a:solidFill>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err="1">
                          <a:solidFill>
                            <a:schemeClr val="tx1">
                              <a:lumMod val="75000"/>
                            </a:schemeClr>
                          </a:solidFill>
                        </a:rPr>
                        <a:t>Marken</a:t>
                      </a:r>
                      <a:r>
                        <a:rPr lang="en-ZA" sz="750">
                          <a:solidFill>
                            <a:schemeClr val="tx1">
                              <a:lumMod val="75000"/>
                            </a:schemeClr>
                          </a:solidFill>
                        </a:rPr>
                        <a:t>-, Marketing- und </a:t>
                      </a:r>
                      <a:r>
                        <a:rPr lang="en-ZA" sz="750" err="1">
                          <a:solidFill>
                            <a:schemeClr val="tx1">
                              <a:lumMod val="75000"/>
                            </a:schemeClr>
                          </a:solidFill>
                        </a:rPr>
                        <a:t>Schulungslösungen</a:t>
                      </a:r>
                      <a:r>
                        <a:rPr lang="en-ZA" sz="750">
                          <a:solidFill>
                            <a:schemeClr val="tx1">
                              <a:lumMod val="75000"/>
                            </a:schemeClr>
                          </a:solidFill>
                        </a:rPr>
                        <a:t> für </a:t>
                      </a:r>
                      <a:r>
                        <a:rPr lang="en-ZA" sz="750" err="1">
                          <a:solidFill>
                            <a:schemeClr val="tx1">
                              <a:lumMod val="75000"/>
                            </a:schemeClr>
                          </a:solidFill>
                        </a:rPr>
                        <a:t>mehrere</a:t>
                      </a:r>
                      <a:r>
                        <a:rPr lang="en-ZA" sz="750">
                          <a:solidFill>
                            <a:schemeClr val="tx1">
                              <a:lumMod val="75000"/>
                            </a:schemeClr>
                          </a:solidFill>
                        </a:rPr>
                        <a:t> </a:t>
                      </a:r>
                      <a:r>
                        <a:rPr lang="en-ZA" sz="750" err="1">
                          <a:solidFill>
                            <a:schemeClr val="tx1">
                              <a:lumMod val="75000"/>
                            </a:schemeClr>
                          </a:solidFill>
                        </a:rPr>
                        <a:t>Plattformen</a:t>
                      </a:r>
                      <a:endParaRPr lang="en-ZA" sz="750">
                        <a:solidFill>
                          <a:schemeClr val="tx1">
                            <a:lumMod val="75000"/>
                          </a:schemeClr>
                        </a:solidFill>
                      </a:endParaRP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15" name="Table 9">
            <a:extLst>
              <a:ext uri="{FF2B5EF4-FFF2-40B4-BE49-F238E27FC236}">
                <a16:creationId xmlns:a16="http://schemas.microsoft.com/office/drawing/2014/main" id="{5317970A-B9F5-B69A-DF58-7271E6D11758}"/>
              </a:ext>
            </a:extLst>
          </p:cNvPr>
          <p:cNvGraphicFramePr>
            <a:graphicFrameLocks noGrp="1"/>
          </p:cNvGraphicFramePr>
          <p:nvPr userDrawn="1">
            <p:extLst>
              <p:ext uri="{D42A27DB-BD31-4B8C-83A1-F6EECF244321}">
                <p14:modId xmlns:p14="http://schemas.microsoft.com/office/powerpoint/2010/main" val="1090267718"/>
              </p:ext>
            </p:extLst>
          </p:nvPr>
        </p:nvGraphicFramePr>
        <p:xfrm>
          <a:off x="484961" y="4052771"/>
          <a:ext cx="1758982" cy="1701798"/>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err="1">
                          <a:solidFill>
                            <a:schemeClr val="accent1"/>
                          </a:solidFill>
                        </a:rPr>
                        <a:t>Valcann</a:t>
                      </a:r>
                      <a:endParaRPr lang="en-ZA" sz="900" b="1">
                        <a:solidFill>
                          <a:schemeClr val="accent1"/>
                        </a:solidFill>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err="1">
                          <a:solidFill>
                            <a:schemeClr val="tx1">
                              <a:lumMod val="75000"/>
                            </a:schemeClr>
                          </a:solidFill>
                        </a:rPr>
                        <a:t>Fortgeschrittener</a:t>
                      </a:r>
                      <a:r>
                        <a:rPr lang="en-ZA" sz="750">
                          <a:solidFill>
                            <a:schemeClr val="tx1">
                              <a:lumMod val="75000"/>
                            </a:schemeClr>
                          </a:solidFill>
                        </a:rPr>
                        <a:t> AWS-</a:t>
                      </a:r>
                      <a:r>
                        <a:rPr lang="en-ZA" sz="750" err="1">
                          <a:solidFill>
                            <a:schemeClr val="tx1">
                              <a:lumMod val="75000"/>
                            </a:schemeClr>
                          </a:solidFill>
                        </a:rPr>
                        <a:t>Beratungspartner</a:t>
                      </a:r>
                      <a:r>
                        <a:rPr lang="en-ZA" sz="750">
                          <a:solidFill>
                            <a:schemeClr val="tx1">
                              <a:lumMod val="75000"/>
                            </a:schemeClr>
                          </a:solidFill>
                        </a:rPr>
                        <a:t>, der </a:t>
                      </a:r>
                      <a:r>
                        <a:rPr lang="en-ZA" sz="750" err="1">
                          <a:solidFill>
                            <a:schemeClr val="tx1">
                              <a:lumMod val="75000"/>
                            </a:schemeClr>
                          </a:solidFill>
                        </a:rPr>
                        <a:t>eine</a:t>
                      </a:r>
                      <a:r>
                        <a:rPr lang="en-ZA" sz="750">
                          <a:solidFill>
                            <a:schemeClr val="tx1">
                              <a:lumMod val="75000"/>
                            </a:schemeClr>
                          </a:solidFill>
                        </a:rPr>
                        <a:t> </a:t>
                      </a:r>
                      <a:r>
                        <a:rPr lang="en-ZA" sz="750" err="1">
                          <a:solidFill>
                            <a:schemeClr val="tx1">
                              <a:lumMod val="75000"/>
                            </a:schemeClr>
                          </a:solidFill>
                        </a:rPr>
                        <a:t>Reihe</a:t>
                      </a:r>
                      <a:r>
                        <a:rPr lang="en-ZA" sz="750">
                          <a:solidFill>
                            <a:schemeClr val="tx1">
                              <a:lumMod val="75000"/>
                            </a:schemeClr>
                          </a:solidFill>
                        </a:rPr>
                        <a:t> von Cloud-Computing-</a:t>
                      </a:r>
                      <a:r>
                        <a:rPr lang="en-ZA" sz="750" err="1">
                          <a:solidFill>
                            <a:schemeClr val="tx1">
                              <a:lumMod val="75000"/>
                            </a:schemeClr>
                          </a:solidFill>
                        </a:rPr>
                        <a:t>Lösungen</a:t>
                      </a:r>
                      <a:r>
                        <a:rPr lang="en-ZA" sz="750">
                          <a:solidFill>
                            <a:schemeClr val="tx1">
                              <a:lumMod val="75000"/>
                            </a:schemeClr>
                          </a:solidFill>
                        </a:rPr>
                        <a:t> </a:t>
                      </a:r>
                      <a:r>
                        <a:rPr lang="en-ZA" sz="750" err="1">
                          <a:solidFill>
                            <a:schemeClr val="tx1">
                              <a:lumMod val="75000"/>
                            </a:schemeClr>
                          </a:solidFill>
                        </a:rPr>
                        <a:t>anbietet</a:t>
                      </a:r>
                      <a:r>
                        <a:rPr lang="en-ZA" sz="750">
                          <a:solidFill>
                            <a:schemeClr val="tx1">
                              <a:lumMod val="75000"/>
                            </a:schemeClr>
                          </a:solidFill>
                        </a:rPr>
                        <a:t>, </a:t>
                      </a:r>
                      <a:r>
                        <a:rPr lang="en-ZA" sz="750" err="1">
                          <a:solidFill>
                            <a:schemeClr val="tx1">
                              <a:lumMod val="75000"/>
                            </a:schemeClr>
                          </a:solidFill>
                        </a:rPr>
                        <a:t>darunter</a:t>
                      </a:r>
                      <a:r>
                        <a:rPr lang="en-ZA" sz="750">
                          <a:solidFill>
                            <a:schemeClr val="tx1">
                              <a:lumMod val="75000"/>
                            </a:schemeClr>
                          </a:solidFill>
                        </a:rPr>
                        <a:t> Infrastructure as a Service (IaaS), Cloud Operations (</a:t>
                      </a:r>
                      <a:r>
                        <a:rPr lang="en-ZA" sz="750" err="1">
                          <a:solidFill>
                            <a:schemeClr val="tx1">
                              <a:lumMod val="75000"/>
                            </a:schemeClr>
                          </a:solidFill>
                        </a:rPr>
                        <a:t>CloudOps</a:t>
                      </a:r>
                      <a:r>
                        <a:rPr lang="en-ZA" sz="750">
                          <a:solidFill>
                            <a:schemeClr val="tx1">
                              <a:lumMod val="75000"/>
                            </a:schemeClr>
                          </a:solidFill>
                        </a:rPr>
                        <a:t>) </a:t>
                      </a:r>
                      <a:r>
                        <a:rPr lang="en-ZA" sz="750" err="1">
                          <a:solidFill>
                            <a:schemeClr val="tx1">
                              <a:lumMod val="75000"/>
                            </a:schemeClr>
                          </a:solidFill>
                        </a:rPr>
                        <a:t>sowie</a:t>
                      </a:r>
                      <a:r>
                        <a:rPr lang="en-ZA" sz="750">
                          <a:solidFill>
                            <a:schemeClr val="tx1">
                              <a:lumMod val="75000"/>
                            </a:schemeClr>
                          </a:solidFill>
                        </a:rPr>
                        <a:t> Cloud-</a:t>
                      </a:r>
                      <a:r>
                        <a:rPr lang="en-ZA" sz="750" err="1">
                          <a:solidFill>
                            <a:schemeClr val="tx1">
                              <a:lumMod val="75000"/>
                            </a:schemeClr>
                          </a:solidFill>
                        </a:rPr>
                        <a:t>Automatisierung</a:t>
                      </a:r>
                      <a:r>
                        <a:rPr lang="en-ZA" sz="750">
                          <a:solidFill>
                            <a:schemeClr val="tx1">
                              <a:lumMod val="75000"/>
                            </a:schemeClr>
                          </a:solidFill>
                        </a:rPr>
                        <a:t> und -</a:t>
                      </a:r>
                      <a:r>
                        <a:rPr lang="en-ZA" sz="750" err="1">
                          <a:solidFill>
                            <a:schemeClr val="tx1">
                              <a:lumMod val="75000"/>
                            </a:schemeClr>
                          </a:solidFill>
                        </a:rPr>
                        <a:t>Orchestrierung</a:t>
                      </a:r>
                      <a:r>
                        <a:rPr lang="en-ZA" sz="750">
                          <a:solidFill>
                            <a:schemeClr val="tx1">
                              <a:lumMod val="75000"/>
                            </a:schemeClr>
                          </a:solidFill>
                        </a:rPr>
                        <a:t> </a:t>
                      </a:r>
                      <a:r>
                        <a:rPr lang="en-ZA" sz="750" err="1">
                          <a:solidFill>
                            <a:schemeClr val="tx1">
                              <a:lumMod val="75000"/>
                            </a:schemeClr>
                          </a:solidFill>
                        </a:rPr>
                        <a:t>mit</a:t>
                      </a:r>
                      <a:r>
                        <a:rPr lang="en-ZA" sz="750">
                          <a:solidFill>
                            <a:schemeClr val="tx1">
                              <a:lumMod val="75000"/>
                            </a:schemeClr>
                          </a:solidFill>
                        </a:rPr>
                        <a:t> </a:t>
                      </a:r>
                      <a:r>
                        <a:rPr lang="en-ZA" sz="750" err="1">
                          <a:solidFill>
                            <a:schemeClr val="tx1">
                              <a:lumMod val="75000"/>
                            </a:schemeClr>
                          </a:solidFill>
                        </a:rPr>
                        <a:t>besonderem</a:t>
                      </a:r>
                      <a:r>
                        <a:rPr lang="en-ZA" sz="750">
                          <a:solidFill>
                            <a:schemeClr val="tx1">
                              <a:lumMod val="75000"/>
                            </a:schemeClr>
                          </a:solidFill>
                        </a:rPr>
                        <a:t> </a:t>
                      </a:r>
                      <a:r>
                        <a:rPr lang="en-ZA" sz="750" err="1">
                          <a:solidFill>
                            <a:schemeClr val="tx1">
                              <a:lumMod val="75000"/>
                            </a:schemeClr>
                          </a:solidFill>
                        </a:rPr>
                        <a:t>Schwerpunkt</a:t>
                      </a:r>
                      <a:r>
                        <a:rPr lang="en-ZA" sz="750">
                          <a:solidFill>
                            <a:schemeClr val="tx1">
                              <a:lumMod val="75000"/>
                            </a:schemeClr>
                          </a:solidFill>
                        </a:rPr>
                        <a:t> auf Windows- und SAP-</a:t>
                      </a:r>
                      <a:r>
                        <a:rPr lang="en-ZA" sz="750" err="1">
                          <a:solidFill>
                            <a:schemeClr val="tx1">
                              <a:lumMod val="75000"/>
                            </a:schemeClr>
                          </a:solidFill>
                        </a:rPr>
                        <a:t>Arbeitslasten</a:t>
                      </a:r>
                      <a:r>
                        <a:rPr lang="en-ZA" sz="750">
                          <a:solidFill>
                            <a:schemeClr val="tx1">
                              <a:lumMod val="75000"/>
                            </a:schemeClr>
                          </a:solidFill>
                        </a:rPr>
                        <a:t>.</a:t>
                      </a: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21" name="Table 9">
            <a:extLst>
              <a:ext uri="{FF2B5EF4-FFF2-40B4-BE49-F238E27FC236}">
                <a16:creationId xmlns:a16="http://schemas.microsoft.com/office/drawing/2014/main" id="{1442B4A5-F919-D1E8-3984-F1FA8D827F14}"/>
              </a:ext>
            </a:extLst>
          </p:cNvPr>
          <p:cNvGraphicFramePr>
            <a:graphicFrameLocks noGrp="1"/>
          </p:cNvGraphicFramePr>
          <p:nvPr userDrawn="1">
            <p:extLst>
              <p:ext uri="{D42A27DB-BD31-4B8C-83A1-F6EECF244321}">
                <p14:modId xmlns:p14="http://schemas.microsoft.com/office/powerpoint/2010/main" val="604727906"/>
              </p:ext>
            </p:extLst>
          </p:nvPr>
        </p:nvGraphicFramePr>
        <p:xfrm>
          <a:off x="2365751" y="4052771"/>
          <a:ext cx="1758982" cy="1015998"/>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err="1">
                          <a:solidFill>
                            <a:schemeClr val="accent1"/>
                          </a:solidFill>
                        </a:rPr>
                        <a:t>Zimele</a:t>
                      </a:r>
                      <a:endParaRPr lang="en-US" sz="900">
                        <a:solidFill>
                          <a:schemeClr val="accent1"/>
                        </a:solidFill>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1351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a:solidFill>
                            <a:schemeClr val="tx1">
                              <a:lumMod val="75000"/>
                            </a:schemeClr>
                          </a:solidFill>
                        </a:rPr>
                        <a:t>SAP-</a:t>
                      </a:r>
                      <a:r>
                        <a:rPr lang="en-ZA" sz="750" err="1">
                          <a:solidFill>
                            <a:schemeClr val="tx1">
                              <a:lumMod val="75000"/>
                            </a:schemeClr>
                          </a:solidFill>
                        </a:rPr>
                        <a:t>basierte</a:t>
                      </a:r>
                      <a:r>
                        <a:rPr lang="en-ZA" sz="750">
                          <a:solidFill>
                            <a:schemeClr val="tx1">
                              <a:lumMod val="75000"/>
                            </a:schemeClr>
                          </a:solidFill>
                        </a:rPr>
                        <a:t> </a:t>
                      </a:r>
                      <a:r>
                        <a:rPr lang="en-ZA" sz="750" err="1">
                          <a:solidFill>
                            <a:schemeClr val="tx1">
                              <a:lumMod val="75000"/>
                            </a:schemeClr>
                          </a:solidFill>
                        </a:rPr>
                        <a:t>Lösungen</a:t>
                      </a:r>
                      <a:r>
                        <a:rPr lang="en-ZA" sz="750">
                          <a:solidFill>
                            <a:schemeClr val="tx1">
                              <a:lumMod val="75000"/>
                            </a:schemeClr>
                          </a:solidFill>
                        </a:rPr>
                        <a:t>, </a:t>
                      </a:r>
                      <a:r>
                        <a:rPr lang="en-ZA" sz="750" err="1">
                          <a:solidFill>
                            <a:schemeClr val="tx1">
                              <a:lumMod val="75000"/>
                            </a:schemeClr>
                          </a:solidFill>
                        </a:rPr>
                        <a:t>Produkte</a:t>
                      </a:r>
                      <a:r>
                        <a:rPr lang="en-ZA" sz="750">
                          <a:solidFill>
                            <a:schemeClr val="tx1">
                              <a:lumMod val="75000"/>
                            </a:schemeClr>
                          </a:solidFill>
                        </a:rPr>
                        <a:t> und Outsourcing für </a:t>
                      </a:r>
                      <a:r>
                        <a:rPr lang="en-ZA" sz="750" err="1">
                          <a:solidFill>
                            <a:schemeClr val="tx1">
                              <a:lumMod val="75000"/>
                            </a:schemeClr>
                          </a:solidFill>
                        </a:rPr>
                        <a:t>Versorgungs</a:t>
                      </a:r>
                      <a:r>
                        <a:rPr lang="en-ZA" sz="750">
                          <a:solidFill>
                            <a:schemeClr val="tx1">
                              <a:lumMod val="75000"/>
                            </a:schemeClr>
                          </a:solidFill>
                        </a:rPr>
                        <a:t>-, </a:t>
                      </a:r>
                      <a:r>
                        <a:rPr lang="en-ZA" sz="750" err="1">
                          <a:solidFill>
                            <a:schemeClr val="tx1">
                              <a:lumMod val="75000"/>
                            </a:schemeClr>
                          </a:solidFill>
                        </a:rPr>
                        <a:t>Immobilien</a:t>
                      </a:r>
                      <a:r>
                        <a:rPr lang="en-ZA" sz="750">
                          <a:solidFill>
                            <a:schemeClr val="tx1">
                              <a:lumMod val="75000"/>
                            </a:schemeClr>
                          </a:solidFill>
                        </a:rPr>
                        <a:t>-, </a:t>
                      </a:r>
                      <a:r>
                        <a:rPr lang="en-ZA" sz="750" err="1">
                          <a:solidFill>
                            <a:schemeClr val="tx1">
                              <a:lumMod val="75000"/>
                            </a:schemeClr>
                          </a:solidFill>
                        </a:rPr>
                        <a:t>Gebäude</a:t>
                      </a:r>
                      <a:r>
                        <a:rPr lang="en-ZA" sz="750">
                          <a:solidFill>
                            <a:schemeClr val="tx1">
                              <a:lumMod val="75000"/>
                            </a:schemeClr>
                          </a:solidFill>
                        </a:rPr>
                        <a:t>- und </a:t>
                      </a:r>
                      <a:r>
                        <a:rPr lang="en-ZA" sz="750" err="1">
                          <a:solidFill>
                            <a:schemeClr val="tx1">
                              <a:lumMod val="75000"/>
                            </a:schemeClr>
                          </a:solidFill>
                        </a:rPr>
                        <a:t>Energiemanagement</a:t>
                      </a:r>
                      <a:r>
                        <a:rPr lang="en-ZA" sz="750">
                          <a:solidFill>
                            <a:schemeClr val="tx1">
                              <a:lumMod val="75000"/>
                            </a:schemeClr>
                          </a:solidFill>
                        </a:rPr>
                        <a:t>).</a:t>
                      </a: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4" name="Table 9">
            <a:extLst>
              <a:ext uri="{FF2B5EF4-FFF2-40B4-BE49-F238E27FC236}">
                <a16:creationId xmlns:a16="http://schemas.microsoft.com/office/drawing/2014/main" id="{302739E4-0C57-45C7-9406-49FE5499070E}"/>
              </a:ext>
            </a:extLst>
          </p:cNvPr>
          <p:cNvGraphicFramePr>
            <a:graphicFrameLocks noGrp="1"/>
          </p:cNvGraphicFramePr>
          <p:nvPr userDrawn="1">
            <p:extLst>
              <p:ext uri="{D42A27DB-BD31-4B8C-83A1-F6EECF244321}">
                <p14:modId xmlns:p14="http://schemas.microsoft.com/office/powerpoint/2010/main" val="4185728014"/>
              </p:ext>
            </p:extLst>
          </p:nvPr>
        </p:nvGraphicFramePr>
        <p:xfrm>
          <a:off x="9899430" y="3084844"/>
          <a:ext cx="2029217" cy="1130298"/>
        </p:xfrm>
        <a:graphic>
          <a:graphicData uri="http://schemas.openxmlformats.org/drawingml/2006/table">
            <a:tbl>
              <a:tblPr firstRow="1" bandRow="1">
                <a:tableStyleId>{5C22544A-7EE6-4342-B048-85BDC9FD1C3A}</a:tableStyleId>
              </a:tblPr>
              <a:tblGrid>
                <a:gridCol w="2029217">
                  <a:extLst>
                    <a:ext uri="{9D8B030D-6E8A-4147-A177-3AD203B41FA5}">
                      <a16:colId xmlns:a16="http://schemas.microsoft.com/office/drawing/2014/main" val="3992428572"/>
                    </a:ext>
                  </a:extLst>
                </a:gridCol>
              </a:tblGrid>
              <a:tr h="450798">
                <a:tc>
                  <a:txBody>
                    <a:bodyPr/>
                    <a:lstStyle/>
                    <a:p>
                      <a:r>
                        <a:rPr lang="en-ZA" sz="900" b="1">
                          <a:solidFill>
                            <a:schemeClr val="accent1"/>
                          </a:solidFill>
                        </a:rPr>
                        <a:t>VantagePoint</a:t>
                      </a: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a:solidFill>
                            <a:schemeClr val="tx1">
                              <a:lumMod val="75000"/>
                            </a:schemeClr>
                          </a:solidFill>
                        </a:rPr>
                        <a:t>SAP BTP (Business Technology Platform) und OneStream-</a:t>
                      </a:r>
                      <a:r>
                        <a:rPr lang="en-ZA" sz="750" err="1">
                          <a:solidFill>
                            <a:schemeClr val="tx1">
                              <a:lumMod val="75000"/>
                            </a:schemeClr>
                          </a:solidFill>
                        </a:rPr>
                        <a:t>Spezialisten</a:t>
                      </a:r>
                      <a:r>
                        <a:rPr lang="en-ZA" sz="750">
                          <a:solidFill>
                            <a:schemeClr val="tx1">
                              <a:lumMod val="75000"/>
                            </a:schemeClr>
                          </a:solidFill>
                        </a:rPr>
                        <a:t> </a:t>
                      </a:r>
                      <a:r>
                        <a:rPr lang="en-ZA" sz="750" err="1">
                          <a:solidFill>
                            <a:schemeClr val="tx1">
                              <a:lumMod val="75000"/>
                            </a:schemeClr>
                          </a:solidFill>
                        </a:rPr>
                        <a:t>mit</a:t>
                      </a:r>
                      <a:r>
                        <a:rPr lang="en-ZA" sz="750">
                          <a:solidFill>
                            <a:schemeClr val="tx1">
                              <a:lumMod val="75000"/>
                            </a:schemeClr>
                          </a:solidFill>
                        </a:rPr>
                        <a:t> den </a:t>
                      </a:r>
                      <a:r>
                        <a:rPr lang="en-ZA" sz="750" err="1">
                          <a:solidFill>
                            <a:schemeClr val="tx1">
                              <a:lumMod val="75000"/>
                            </a:schemeClr>
                          </a:solidFill>
                        </a:rPr>
                        <a:t>Schwerpunkten</a:t>
                      </a:r>
                      <a:r>
                        <a:rPr lang="en-ZA" sz="750">
                          <a:solidFill>
                            <a:schemeClr val="tx1">
                              <a:lumMod val="75000"/>
                            </a:schemeClr>
                          </a:solidFill>
                        </a:rPr>
                        <a:t> </a:t>
                      </a:r>
                      <a:r>
                        <a:rPr lang="en-ZA" sz="750" err="1">
                          <a:solidFill>
                            <a:schemeClr val="tx1">
                              <a:lumMod val="75000"/>
                            </a:schemeClr>
                          </a:solidFill>
                        </a:rPr>
                        <a:t>Planung</a:t>
                      </a:r>
                      <a:r>
                        <a:rPr lang="en-ZA" sz="750">
                          <a:solidFill>
                            <a:schemeClr val="tx1">
                              <a:lumMod val="75000"/>
                            </a:schemeClr>
                          </a:solidFill>
                        </a:rPr>
                        <a:t>, Analyse, Reporting, </a:t>
                      </a:r>
                      <a:r>
                        <a:rPr lang="en-ZA" sz="750" err="1">
                          <a:solidFill>
                            <a:schemeClr val="tx1">
                              <a:lumMod val="75000"/>
                            </a:schemeClr>
                          </a:solidFill>
                        </a:rPr>
                        <a:t>Konsolidierung</a:t>
                      </a:r>
                      <a:r>
                        <a:rPr lang="en-ZA" sz="750">
                          <a:solidFill>
                            <a:schemeClr val="tx1">
                              <a:lumMod val="75000"/>
                            </a:schemeClr>
                          </a:solidFill>
                        </a:rPr>
                        <a:t> und </a:t>
                      </a:r>
                      <a:r>
                        <a:rPr lang="en-ZA" sz="750" err="1">
                          <a:solidFill>
                            <a:schemeClr val="tx1">
                              <a:lumMod val="75000"/>
                            </a:schemeClr>
                          </a:solidFill>
                        </a:rPr>
                        <a:t>künstliche</a:t>
                      </a:r>
                      <a:r>
                        <a:rPr lang="en-ZA" sz="750">
                          <a:solidFill>
                            <a:schemeClr val="tx1">
                              <a:lumMod val="75000"/>
                            </a:schemeClr>
                          </a:solidFill>
                        </a:rPr>
                        <a:t> </a:t>
                      </a:r>
                      <a:r>
                        <a:rPr lang="en-ZA" sz="750" err="1">
                          <a:solidFill>
                            <a:schemeClr val="tx1">
                              <a:lumMod val="75000"/>
                            </a:schemeClr>
                          </a:solidFill>
                        </a:rPr>
                        <a:t>Intelligenz</a:t>
                      </a:r>
                      <a:endParaRPr lang="en-ZA" sz="750">
                        <a:solidFill>
                          <a:schemeClr val="tx1">
                            <a:lumMod val="75000"/>
                          </a:schemeClr>
                        </a:solidFill>
                      </a:endParaRP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graphicFrame>
        <p:nvGraphicFramePr>
          <p:cNvPr id="19" name="Table 9">
            <a:extLst>
              <a:ext uri="{FF2B5EF4-FFF2-40B4-BE49-F238E27FC236}">
                <a16:creationId xmlns:a16="http://schemas.microsoft.com/office/drawing/2014/main" id="{DECC4357-0F6B-349A-5366-4A1C9BFCCC8E}"/>
              </a:ext>
            </a:extLst>
          </p:cNvPr>
          <p:cNvGraphicFramePr>
            <a:graphicFrameLocks noGrp="1"/>
          </p:cNvGraphicFramePr>
          <p:nvPr userDrawn="1">
            <p:extLst>
              <p:ext uri="{D42A27DB-BD31-4B8C-83A1-F6EECF244321}">
                <p14:modId xmlns:p14="http://schemas.microsoft.com/office/powerpoint/2010/main" val="571205322"/>
              </p:ext>
            </p:extLst>
          </p:nvPr>
        </p:nvGraphicFramePr>
        <p:xfrm>
          <a:off x="475991" y="1690285"/>
          <a:ext cx="1758982" cy="1015998"/>
        </p:xfrm>
        <a:graphic>
          <a:graphicData uri="http://schemas.openxmlformats.org/drawingml/2006/table">
            <a:tbl>
              <a:tblPr firstRow="1" bandRow="1">
                <a:tableStyleId>{5C22544A-7EE6-4342-B048-85BDC9FD1C3A}</a:tableStyleId>
              </a:tblPr>
              <a:tblGrid>
                <a:gridCol w="1758982">
                  <a:extLst>
                    <a:ext uri="{9D8B030D-6E8A-4147-A177-3AD203B41FA5}">
                      <a16:colId xmlns:a16="http://schemas.microsoft.com/office/drawing/2014/main" val="3992428572"/>
                    </a:ext>
                  </a:extLst>
                </a:gridCol>
              </a:tblGrid>
              <a:tr h="450798">
                <a:tc>
                  <a:txBody>
                    <a:bodyPr/>
                    <a:lstStyle/>
                    <a:p>
                      <a:r>
                        <a:rPr lang="en-ZA" sz="900" b="1">
                          <a:solidFill>
                            <a:schemeClr val="accent1"/>
                          </a:solidFill>
                        </a:rPr>
                        <a:t>K5 Business</a:t>
                      </a:r>
                      <a:endParaRPr lang="en-US" sz="900">
                        <a:solidFill>
                          <a:schemeClr val="accent1"/>
                        </a:solidFill>
                      </a:endParaRPr>
                    </a:p>
                  </a:txBody>
                  <a:tcPr marL="0" marR="0" marT="0" marB="108000" anchor="b">
                    <a:lnL w="12700" cmpd="sng">
                      <a:noFill/>
                    </a:lnL>
                    <a:lnR w="12700" cmpd="sng">
                      <a:noFill/>
                    </a:lnR>
                    <a:lnT w="12700" cmpd="sng">
                      <a:noFill/>
                    </a:lnT>
                    <a:lnB w="3175"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639536"/>
                  </a:ext>
                </a:extLst>
              </a:tr>
              <a:tr h="5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750">
                          <a:solidFill>
                            <a:schemeClr val="tx1">
                              <a:lumMod val="75000"/>
                            </a:schemeClr>
                          </a:solidFill>
                        </a:rPr>
                        <a:t>‍Regional SAP implementation and managed services for on-premises and Cloud systems, covering a wide range of SAP modules</a:t>
                      </a:r>
                    </a:p>
                  </a:txBody>
                  <a:tcPr marL="0" marR="0" marT="108000" marB="0">
                    <a:lnL w="12700" cmpd="sng">
                      <a:noFill/>
                    </a:lnL>
                    <a:lnR w="12700" cmpd="sng">
                      <a:noFill/>
                    </a:lnR>
                    <a:lnT w="3175" cap="flat" cmpd="sng" algn="ctr">
                      <a:solidFill>
                        <a:schemeClr val="tx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518436"/>
                  </a:ext>
                </a:extLst>
              </a:tr>
            </a:tbl>
          </a:graphicData>
        </a:graphic>
      </p:graphicFrame>
    </p:spTree>
    <p:extLst>
      <p:ext uri="{BB962C8B-B14F-4D97-AF65-F5344CB8AC3E}">
        <p14:creationId xmlns:p14="http://schemas.microsoft.com/office/powerpoint/2010/main" val="2114947787"/>
      </p:ext>
    </p:extLst>
  </p:cSld>
  <p:clrMapOvr>
    <a:masterClrMapping/>
  </p:clrMapOvr>
  <p:extLst>
    <p:ext uri="{DCECCB84-F9BA-43D5-87BE-67443E8EF086}">
      <p15:sldGuideLst xmlns:p15="http://schemas.microsoft.com/office/powerpoint/2012/main">
        <p15:guide id="1" orient="horz" pos="1344" userDrawn="1">
          <p15:clr>
            <a:srgbClr val="FBAE40"/>
          </p15:clr>
        </p15:guide>
        <p15:guide id="2" orient="horz" pos="2160" userDrawn="1">
          <p15:clr>
            <a:srgbClr val="FBAE40"/>
          </p15:clr>
        </p15:guide>
        <p15:guide id="3" orient="horz" pos="311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EPI-USE_Overview-Landscap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299643"/>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pic>
        <p:nvPicPr>
          <p:cNvPr id="9" name="Picture 9">
            <a:extLst>
              <a:ext uri="{FF2B5EF4-FFF2-40B4-BE49-F238E27FC236}">
                <a16:creationId xmlns:a16="http://schemas.microsoft.com/office/drawing/2014/main" id="{282324F3-67C6-5C4A-BFC4-B589AFD9E8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621877" cy="6858000"/>
          </a:xfrm>
          <a:prstGeom prst="rect">
            <a:avLst/>
          </a:prstGeom>
          <a:ln>
            <a:noFill/>
          </a:ln>
        </p:spPr>
      </p:pic>
      <p:grpSp>
        <p:nvGrpSpPr>
          <p:cNvPr id="6" name="Group 5">
            <a:extLst>
              <a:ext uri="{FF2B5EF4-FFF2-40B4-BE49-F238E27FC236}">
                <a16:creationId xmlns:a16="http://schemas.microsoft.com/office/drawing/2014/main" id="{0A40D79F-2D39-4AD8-98FB-1F23E265DB8A}"/>
              </a:ext>
            </a:extLst>
          </p:cNvPr>
          <p:cNvGrpSpPr/>
          <p:nvPr userDrawn="1"/>
        </p:nvGrpSpPr>
        <p:grpSpPr>
          <a:xfrm>
            <a:off x="5345373" y="1157943"/>
            <a:ext cx="5995727" cy="5165362"/>
            <a:chOff x="5345373" y="1135218"/>
            <a:chExt cx="5995727" cy="5165362"/>
          </a:xfrm>
        </p:grpSpPr>
        <p:sp>
          <p:nvSpPr>
            <p:cNvPr id="7" name="TextBox 6">
              <a:extLst>
                <a:ext uri="{FF2B5EF4-FFF2-40B4-BE49-F238E27FC236}">
                  <a16:creationId xmlns:a16="http://schemas.microsoft.com/office/drawing/2014/main" id="{83929011-CFE1-4EC2-BCCA-EEC0680C27B6}"/>
                </a:ext>
              </a:extLst>
            </p:cNvPr>
            <p:cNvSpPr txBox="1"/>
            <p:nvPr userDrawn="1"/>
          </p:nvSpPr>
          <p:spPr>
            <a:xfrm>
              <a:off x="5356746" y="2081283"/>
              <a:ext cx="5984354" cy="4219297"/>
            </a:xfrm>
            <a:prstGeom prst="rect">
              <a:avLst/>
            </a:prstGeom>
            <a:noFill/>
          </p:spPr>
          <p:txBody>
            <a:bodyPr wrap="square" rtlCol="0">
              <a:spAutoFit/>
            </a:bodyPr>
            <a:lstStyle/>
            <a:p>
              <a:pPr lvl="0">
                <a:lnSpc>
                  <a:spcPct val="150000"/>
                </a:lnSpc>
              </a:pP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EPI-USE Labs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gehört</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zu</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groupelephant.com</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die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mehr</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als</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3.700 Mitarbeiter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beschäftigt</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und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größtenteils</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im</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Besitz</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der Mitarbeiter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ist</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Unsere</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Gruppe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arbeitet</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nach</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einem</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hybriden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Geschäftsmodell</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bei</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dem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wir</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eine</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interne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gemeinnützige</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Organisation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finanzieren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und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betreiben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so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dass</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wir</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bei</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unseren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täglichen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Aktivitäten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über</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den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Unternehmenszweck</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hinausgehen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Anstatt</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ein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traditionelles</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Programm</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zur</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sozialen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Verantwortung</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von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Unternehmen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zu</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implementieren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und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einfach</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Gelder an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Wohltätigkeitsorganisationen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zu</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spenden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betreiben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wir</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mit</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'Beyond Corporate Purpose'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eine</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professionalisierte</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institutionelle</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Non-Profit-</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Organisation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deren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Hauptaugenmerk</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auf dem Schutz und der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Erhaltung</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von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Elefanten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und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Nashörnern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in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freier</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Wildbahn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liegt</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und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zwar</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durch</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eine</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ungewöhnliche</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Strategie</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die auf dem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wirtschaftlichen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Aufschwung</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der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verarmten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Landbevölkerung</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in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Gebieten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basiert</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die an die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bedrohten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Arten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angrenzen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a:t>
              </a:r>
            </a:p>
            <a:p>
              <a:pPr lvl="0">
                <a:lnSpc>
                  <a:spcPct val="150000"/>
                </a:lnSpc>
              </a:pPr>
              <a:endPar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endParaRPr>
            </a:p>
            <a:p>
              <a:pPr lvl="0">
                <a:lnSpc>
                  <a:spcPct val="150000"/>
                </a:lnSpc>
              </a:pP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Sollten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wir</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diesen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Auftrag</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erfolgreich</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abschließen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werden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wir</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1 %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ein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Prozent</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unserer</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Nettoeinnahmen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für ERP-</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Projekte</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verwenden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Sie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können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aus</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einer</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Reihe</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von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Projekten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wählen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für die die Mittel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verwendet</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werden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sollen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und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unsere</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ERP-Mitarbeiter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werden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Sie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nach</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Ihrer</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Wahl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bei</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der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laufenden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Überwachung</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und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Bewertung</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sowie</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bei</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der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Berichterstattung</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unterstützen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Bitte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beachten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Sie,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dass</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die Gelder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keinen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freiwilligen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Aufschlag</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auf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unsere</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Gebühren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darstellen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sondern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aus</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unseren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Einnahmen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entnommen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werden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a:t>
              </a:r>
            </a:p>
            <a:p>
              <a:pPr lvl="0">
                <a:lnSpc>
                  <a:spcPct val="150000"/>
                </a:lnSpc>
              </a:pPr>
              <a:endPar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endParaRPr>
            </a:p>
            <a:p>
              <a:pPr lvl="0">
                <a:lnSpc>
                  <a:spcPct val="150000"/>
                </a:lnSpc>
              </a:pP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Beispiele</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für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unsere</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aktuellen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Initiativen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und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Maßnahmen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finden</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Sie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unter</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www.erp.ngo</a:t>
              </a:r>
              <a:r>
                <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a:t>
              </a:r>
            </a:p>
            <a:p>
              <a:pPr lvl="0">
                <a:lnSpc>
                  <a:spcPct val="150000"/>
                </a:lnSpc>
              </a:pPr>
              <a:endParaRPr lang="en-US" sz="900" b="0" i="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Box 7">
              <a:extLst>
                <a:ext uri="{FF2B5EF4-FFF2-40B4-BE49-F238E27FC236}">
                  <a16:creationId xmlns:a16="http://schemas.microsoft.com/office/drawing/2014/main" id="{A3CEC14F-5C1D-4A0E-A0D6-1DE3B92C9E73}"/>
                </a:ext>
              </a:extLst>
            </p:cNvPr>
            <p:cNvSpPr txBox="1"/>
            <p:nvPr userDrawn="1"/>
          </p:nvSpPr>
          <p:spPr>
            <a:xfrm>
              <a:off x="5345373" y="1135218"/>
              <a:ext cx="5934052" cy="707886"/>
            </a:xfrm>
            <a:prstGeom prst="rect">
              <a:avLst/>
            </a:prstGeom>
            <a:noFill/>
          </p:spPr>
          <p:txBody>
            <a:bodyPr wrap="square" rtlCol="0">
              <a:spAutoFit/>
            </a:bodyPr>
            <a:lstStyle/>
            <a:p>
              <a:r>
                <a:rPr lang="en-ZA" sz="2000" err="1">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Außerhalb</a:t>
              </a:r>
              <a:r>
                <a:rPr lang="en-ZA" sz="20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 des </a:t>
              </a:r>
              <a:r>
                <a:rPr lang="en-ZA" sz="2000" err="1">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Unternehmenszwecks</a:t>
              </a:r>
              <a:r>
                <a:rPr lang="en-ZA" sz="20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a:t>
              </a:r>
              <a:br>
                <a:rPr lang="en-ZA" sz="20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br>
              <a:r>
                <a:rPr lang="en-ZA" sz="20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Elephants, Rhinos &amp; People (ERP)</a:t>
              </a:r>
            </a:p>
          </p:txBody>
        </p:sp>
      </p:grpSp>
      <p:pic>
        <p:nvPicPr>
          <p:cNvPr id="2" name="Picture 1">
            <a:extLst>
              <a:ext uri="{FF2B5EF4-FFF2-40B4-BE49-F238E27FC236}">
                <a16:creationId xmlns:a16="http://schemas.microsoft.com/office/drawing/2014/main" id="{0F62DB3B-32A6-41EC-8F18-52D63E9823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3617" y="5450347"/>
            <a:ext cx="1021863" cy="1219013"/>
          </a:xfrm>
          <a:prstGeom prst="rect">
            <a:avLst/>
          </a:prstGeom>
        </p:spPr>
      </p:pic>
    </p:spTree>
    <p:extLst>
      <p:ext uri="{BB962C8B-B14F-4D97-AF65-F5344CB8AC3E}">
        <p14:creationId xmlns:p14="http://schemas.microsoft.com/office/powerpoint/2010/main" val="1873923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slide_Elephant 2">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901FC062-72B8-8D53-55A3-D23F5ADF777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4" name="Rectangle 8">
            <a:extLst>
              <a:ext uri="{FF2B5EF4-FFF2-40B4-BE49-F238E27FC236}">
                <a16:creationId xmlns:a16="http://schemas.microsoft.com/office/drawing/2014/main" id="{A35F4A22-43D0-B6C6-663B-9C0A4071CCF8}"/>
              </a:ext>
            </a:extLst>
          </p:cNvPr>
          <p:cNvSpPr/>
          <p:nvPr userDrawn="1"/>
        </p:nvSpPr>
        <p:spPr>
          <a:xfrm>
            <a:off x="0" y="490749"/>
            <a:ext cx="12192000" cy="6381328"/>
          </a:xfrm>
          <a:prstGeom prst="rect">
            <a:avLst/>
          </a:prstGeom>
          <a:gradFill>
            <a:gsLst>
              <a:gs pos="22000">
                <a:srgbClr val="364D6C">
                  <a:alpha val="0"/>
                </a:srgbClr>
              </a:gs>
              <a:gs pos="100000">
                <a:srgbClr val="364D6C">
                  <a:alpha val="82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49C7940A-B3DC-044E-8730-3DF7FF402047}"/>
              </a:ext>
            </a:extLst>
          </p:cNvPr>
          <p:cNvSpPr>
            <a:spLocks noGrp="1"/>
          </p:cNvSpPr>
          <p:nvPr>
            <p:ph type="body" sz="quarter" idx="14" hasCustomPrompt="1"/>
          </p:nvPr>
        </p:nvSpPr>
        <p:spPr>
          <a:xfrm>
            <a:off x="623888" y="5433247"/>
            <a:ext cx="5543550" cy="479298"/>
          </a:xfrm>
        </p:spPr>
        <p:txBody>
          <a:bodyPr lIns="0" tIns="0" rIns="0" bIns="0">
            <a:noAutofit/>
          </a:bodyPr>
          <a:lstStyle>
            <a:lvl1pPr marL="0" indent="0" algn="l">
              <a:buNone/>
              <a:defRPr sz="2400">
                <a:solidFill>
                  <a:schemeClr val="bg1"/>
                </a:solidFill>
              </a:defRPr>
            </a:lvl1pPr>
            <a:lvl2pPr marL="457200" indent="0" algn="l">
              <a:buNone/>
              <a:defRPr>
                <a:solidFill>
                  <a:schemeClr val="bg1"/>
                </a:solidFill>
              </a:defRPr>
            </a:lvl2pPr>
            <a:lvl3pPr marL="914400" indent="0" algn="l">
              <a:buNone/>
              <a:defRPr>
                <a:solidFill>
                  <a:schemeClr val="bg1"/>
                </a:solidFill>
              </a:defRPr>
            </a:lvl3pPr>
            <a:lvl4pPr marL="1371600" indent="0" algn="l">
              <a:buNone/>
              <a:defRPr>
                <a:solidFill>
                  <a:schemeClr val="bg1"/>
                </a:solidFill>
              </a:defRPr>
            </a:lvl4pPr>
            <a:lvl5pPr marL="1828800" indent="0" algn="l">
              <a:buNone/>
              <a:defRPr>
                <a:solidFill>
                  <a:schemeClr val="bg1"/>
                </a:solidFill>
              </a:defRPr>
            </a:lvl5pPr>
          </a:lstStyle>
          <a:p>
            <a:pPr lvl="0"/>
            <a:r>
              <a:rPr lang="en-US" noProof="0"/>
              <a:t>Title goes here</a:t>
            </a:r>
          </a:p>
        </p:txBody>
      </p:sp>
      <p:sp>
        <p:nvSpPr>
          <p:cNvPr id="14" name="Text Placeholder 13">
            <a:extLst>
              <a:ext uri="{FF2B5EF4-FFF2-40B4-BE49-F238E27FC236}">
                <a16:creationId xmlns:a16="http://schemas.microsoft.com/office/drawing/2014/main" id="{4DFC7EAD-7E4F-5A41-A044-16D0B4065125}"/>
              </a:ext>
            </a:extLst>
          </p:cNvPr>
          <p:cNvSpPr>
            <a:spLocks noGrp="1"/>
          </p:cNvSpPr>
          <p:nvPr>
            <p:ph type="body" sz="quarter" idx="15" hasCustomPrompt="1"/>
          </p:nvPr>
        </p:nvSpPr>
        <p:spPr>
          <a:xfrm>
            <a:off x="624384" y="6008666"/>
            <a:ext cx="5543550" cy="279628"/>
          </a:xfrm>
        </p:spPr>
        <p:txBody>
          <a:bodyPr lIns="0" tIns="0" rIns="0" bIns="0">
            <a:noAutofit/>
          </a:bodyPr>
          <a:lstStyle>
            <a:lvl1pPr marL="0" indent="0">
              <a:buNone/>
              <a:defRPr>
                <a:solidFill>
                  <a:schemeClr val="bg1"/>
                </a:solidFill>
              </a:defRPr>
            </a:lvl1pPr>
          </a:lstStyle>
          <a:p>
            <a:pPr lvl="0"/>
            <a:r>
              <a:rPr lang="en-US"/>
              <a:t>Presenter name | Date</a:t>
            </a:r>
          </a:p>
        </p:txBody>
      </p:sp>
      <p:grpSp>
        <p:nvGrpSpPr>
          <p:cNvPr id="6" name="Group 5">
            <a:extLst>
              <a:ext uri="{FF2B5EF4-FFF2-40B4-BE49-F238E27FC236}">
                <a16:creationId xmlns:a16="http://schemas.microsoft.com/office/drawing/2014/main" id="{58CEA301-9CF1-A823-291E-F9571991A208}"/>
              </a:ext>
            </a:extLst>
          </p:cNvPr>
          <p:cNvGrpSpPr/>
          <p:nvPr userDrawn="1"/>
        </p:nvGrpSpPr>
        <p:grpSpPr>
          <a:xfrm>
            <a:off x="623392" y="692696"/>
            <a:ext cx="1881840" cy="1882394"/>
            <a:chOff x="623392" y="692696"/>
            <a:chExt cx="1881840" cy="1882394"/>
          </a:xfrm>
        </p:grpSpPr>
        <p:sp>
          <p:nvSpPr>
            <p:cNvPr id="8" name="Rectangle 7">
              <a:extLst>
                <a:ext uri="{FF2B5EF4-FFF2-40B4-BE49-F238E27FC236}">
                  <a16:creationId xmlns:a16="http://schemas.microsoft.com/office/drawing/2014/main" id="{0F05C782-8C88-71F8-A966-AC8CBD1084CC}"/>
                </a:ext>
              </a:extLst>
            </p:cNvPr>
            <p:cNvSpPr/>
            <p:nvPr userDrawn="1"/>
          </p:nvSpPr>
          <p:spPr>
            <a:xfrm>
              <a:off x="623392" y="692696"/>
              <a:ext cx="1881840" cy="188239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2">
              <a:extLst>
                <a:ext uri="{FF2B5EF4-FFF2-40B4-BE49-F238E27FC236}">
                  <a16:creationId xmlns:a16="http://schemas.microsoft.com/office/drawing/2014/main" id="{3688CDA6-11D5-8682-972C-613FE8A78A8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61326" y="1416091"/>
              <a:ext cx="1405972" cy="435603"/>
            </a:xfrm>
            <a:prstGeom prst="rect">
              <a:avLst/>
            </a:prstGeom>
          </p:spPr>
        </p:pic>
      </p:grpSp>
    </p:spTree>
    <p:extLst>
      <p:ext uri="{BB962C8B-B14F-4D97-AF65-F5344CB8AC3E}">
        <p14:creationId xmlns:p14="http://schemas.microsoft.com/office/powerpoint/2010/main" val="2468932283"/>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FFDB9F7-E40D-B061-14D2-A8FFF253D0AF}"/>
              </a:ext>
            </a:extLst>
          </p:cNvPr>
          <p:cNvSpPr/>
          <p:nvPr userDrawn="1"/>
        </p:nvSpPr>
        <p:spPr>
          <a:xfrm>
            <a:off x="0" y="5805264"/>
            <a:ext cx="5591944" cy="1052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9">
            <a:extLst>
              <a:ext uri="{FF2B5EF4-FFF2-40B4-BE49-F238E27FC236}">
                <a16:creationId xmlns:a16="http://schemas.microsoft.com/office/drawing/2014/main" id="{621F4EFF-3AA2-CA74-E423-2B68A1E622AD}"/>
              </a:ext>
            </a:extLst>
          </p:cNvPr>
          <p:cNvPicPr>
            <a:picLocks noChangeAspect="1"/>
          </p:cNvPicPr>
          <p:nvPr userDrawn="1"/>
        </p:nvPicPr>
        <p:blipFill rotWithShape="1">
          <a:blip r:embed="rId2"/>
          <a:srcRect l="14136" r="56160"/>
          <a:stretch/>
        </p:blipFill>
        <p:spPr>
          <a:xfrm>
            <a:off x="0" y="0"/>
            <a:ext cx="3078122" cy="6858000"/>
          </a:xfrm>
          <a:prstGeom prst="rect">
            <a:avLst/>
          </a:prstGeom>
        </p:spPr>
      </p:pic>
      <p:grpSp>
        <p:nvGrpSpPr>
          <p:cNvPr id="16" name="Group 15">
            <a:extLst>
              <a:ext uri="{FF2B5EF4-FFF2-40B4-BE49-F238E27FC236}">
                <a16:creationId xmlns:a16="http://schemas.microsoft.com/office/drawing/2014/main" id="{8A41EBCC-CCE6-915C-A24D-DB1CB51B7CEF}"/>
              </a:ext>
            </a:extLst>
          </p:cNvPr>
          <p:cNvGrpSpPr/>
          <p:nvPr userDrawn="1"/>
        </p:nvGrpSpPr>
        <p:grpSpPr>
          <a:xfrm>
            <a:off x="4223792" y="1131122"/>
            <a:ext cx="6822539" cy="4448041"/>
            <a:chOff x="3092393" y="731628"/>
            <a:chExt cx="5638462" cy="3676067"/>
          </a:xfrm>
        </p:grpSpPr>
        <p:pic>
          <p:nvPicPr>
            <p:cNvPr id="3" name="Picture 2">
              <a:extLst>
                <a:ext uri="{FF2B5EF4-FFF2-40B4-BE49-F238E27FC236}">
                  <a16:creationId xmlns:a16="http://schemas.microsoft.com/office/drawing/2014/main" id="{9915611D-7100-6A1C-542C-CCC15B28AD9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654" r="19654"/>
            <a:stretch/>
          </p:blipFill>
          <p:spPr>
            <a:xfrm>
              <a:off x="3092393" y="1955488"/>
              <a:ext cx="1879487" cy="1223859"/>
            </a:xfrm>
            <a:prstGeom prst="rect">
              <a:avLst/>
            </a:prstGeom>
          </p:spPr>
        </p:pic>
        <p:sp>
          <p:nvSpPr>
            <p:cNvPr id="4" name="Rectangle 3">
              <a:extLst>
                <a:ext uri="{FF2B5EF4-FFF2-40B4-BE49-F238E27FC236}">
                  <a16:creationId xmlns:a16="http://schemas.microsoft.com/office/drawing/2014/main" id="{82B2AEEE-2414-E427-5DD3-B20CD0BE0694}"/>
                </a:ext>
              </a:extLst>
            </p:cNvPr>
            <p:cNvSpPr/>
            <p:nvPr userDrawn="1"/>
          </p:nvSpPr>
          <p:spPr>
            <a:xfrm>
              <a:off x="3092394" y="731629"/>
              <a:ext cx="1879487" cy="12283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lang="en-ZA" sz="1800" b="1">
                  <a:solidFill>
                    <a:schemeClr val="bg1"/>
                  </a:solidFill>
                </a:rPr>
                <a:t>24</a:t>
              </a:r>
            </a:p>
            <a:p>
              <a:pPr algn="ctr"/>
              <a:r>
                <a:rPr lang="en-ZA" sz="900" b="1" err="1">
                  <a:solidFill>
                    <a:schemeClr val="bg1"/>
                  </a:solidFill>
                </a:rPr>
                <a:t>Genossenschaften</a:t>
              </a:r>
              <a:r>
                <a:rPr lang="en-ZA" sz="900" b="1">
                  <a:solidFill>
                    <a:schemeClr val="bg1"/>
                  </a:solidFill>
                </a:rPr>
                <a:t>, </a:t>
              </a:r>
              <a:r>
                <a:rPr lang="en-ZA" sz="900" b="0">
                  <a:solidFill>
                    <a:schemeClr val="bg1"/>
                  </a:solidFill>
                </a:rPr>
                <a:t>die </a:t>
              </a:r>
              <a:r>
                <a:rPr lang="en-ZA" sz="900" b="0" err="1">
                  <a:solidFill>
                    <a:schemeClr val="bg1"/>
                  </a:solidFill>
                </a:rPr>
                <a:t>seit</a:t>
              </a:r>
              <a:r>
                <a:rPr lang="en-ZA" sz="900" b="0">
                  <a:solidFill>
                    <a:schemeClr val="bg1"/>
                  </a:solidFill>
                </a:rPr>
                <a:t> 1994 </a:t>
              </a:r>
              <a:r>
                <a:rPr lang="en-ZA" sz="900" b="0" err="1">
                  <a:solidFill>
                    <a:schemeClr val="bg1"/>
                  </a:solidFill>
                </a:rPr>
                <a:t>ländliche</a:t>
              </a:r>
              <a:r>
                <a:rPr lang="en-ZA" sz="900" b="0">
                  <a:solidFill>
                    <a:schemeClr val="bg1"/>
                  </a:solidFill>
                </a:rPr>
                <a:t> </a:t>
              </a:r>
              <a:r>
                <a:rPr lang="en-ZA" sz="900" b="0" err="1">
                  <a:solidFill>
                    <a:schemeClr val="bg1"/>
                  </a:solidFill>
                </a:rPr>
                <a:t>Unternehmen</a:t>
              </a:r>
              <a:r>
                <a:rPr lang="en-ZA" sz="900" b="0">
                  <a:solidFill>
                    <a:schemeClr val="bg1"/>
                  </a:solidFill>
                </a:rPr>
                <a:t> </a:t>
              </a:r>
              <a:r>
                <a:rPr lang="en-ZA" sz="900" b="0" err="1">
                  <a:solidFill>
                    <a:schemeClr val="bg1"/>
                  </a:solidFill>
                </a:rPr>
                <a:t>gründen</a:t>
              </a:r>
              <a:r>
                <a:rPr lang="en-ZA" sz="900" b="0">
                  <a:solidFill>
                    <a:schemeClr val="bg1"/>
                  </a:solidFill>
                </a:rPr>
                <a:t> und </a:t>
              </a:r>
              <a:r>
                <a:rPr lang="en-ZA" sz="900" b="0" err="1">
                  <a:solidFill>
                    <a:schemeClr val="bg1"/>
                  </a:solidFill>
                </a:rPr>
                <a:t>betreiben</a:t>
              </a:r>
              <a:endParaRPr lang="en-ZA" sz="900" b="0">
                <a:solidFill>
                  <a:schemeClr val="bg1"/>
                </a:solidFill>
              </a:endParaRPr>
            </a:p>
          </p:txBody>
        </p:sp>
        <p:sp>
          <p:nvSpPr>
            <p:cNvPr id="5" name="Rectangle 4">
              <a:extLst>
                <a:ext uri="{FF2B5EF4-FFF2-40B4-BE49-F238E27FC236}">
                  <a16:creationId xmlns:a16="http://schemas.microsoft.com/office/drawing/2014/main" id="{EB749833-D5FA-7043-A67F-DFC03FBAE8ED}"/>
                </a:ext>
              </a:extLst>
            </p:cNvPr>
            <p:cNvSpPr/>
            <p:nvPr userDrawn="1"/>
          </p:nvSpPr>
          <p:spPr>
            <a:xfrm>
              <a:off x="6851368" y="731629"/>
              <a:ext cx="1879487" cy="122834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lang="en-ZA" sz="1800" b="1"/>
                <a:t>7</a:t>
              </a:r>
            </a:p>
            <a:p>
              <a:pPr algn="ctr"/>
              <a:r>
                <a:rPr lang="en-ZA" sz="900" b="1" err="1"/>
                <a:t>Einrichtung</a:t>
              </a:r>
              <a:r>
                <a:rPr lang="en-ZA" sz="900" b="1"/>
                <a:t> von </a:t>
              </a:r>
              <a:r>
                <a:rPr lang="en-ZA" sz="900" b="1" err="1"/>
                <a:t>Knotenpunkten</a:t>
              </a:r>
              <a:r>
                <a:rPr lang="en-ZA" sz="900" b="1"/>
                <a:t> und </a:t>
              </a:r>
              <a:r>
                <a:rPr lang="en-ZA" sz="900" b="1" err="1"/>
                <a:t>Gemeinschaftszentren</a:t>
              </a:r>
              <a:r>
                <a:rPr lang="en-ZA" sz="900" b="1"/>
                <a:t> </a:t>
              </a:r>
              <a:r>
                <a:rPr lang="en-ZA" sz="900" b="0" err="1"/>
                <a:t>mit</a:t>
              </a:r>
              <a:r>
                <a:rPr lang="en-ZA" sz="900" b="0"/>
                <a:t> </a:t>
              </a:r>
              <a:r>
                <a:rPr lang="en-ZA" sz="900" b="0" err="1"/>
                <a:t>direkten</a:t>
              </a:r>
              <a:r>
                <a:rPr lang="en-ZA" sz="900" b="0"/>
                <a:t> </a:t>
              </a:r>
              <a:r>
                <a:rPr lang="en-ZA" sz="900" b="0" err="1"/>
                <a:t>Auswirkungen</a:t>
              </a:r>
              <a:r>
                <a:rPr lang="en-ZA" sz="900" b="0"/>
                <a:t> auf die </a:t>
              </a:r>
              <a:r>
                <a:rPr lang="en-ZA" sz="900" b="0" err="1"/>
                <a:t>lokalen</a:t>
              </a:r>
              <a:r>
                <a:rPr lang="en-ZA" sz="900" b="0"/>
                <a:t> </a:t>
              </a:r>
              <a:r>
                <a:rPr lang="en-ZA" sz="900" b="0" err="1"/>
                <a:t>Gemeinschaften</a:t>
              </a:r>
              <a:endParaRPr lang="en-ZA" sz="900" b="0"/>
            </a:p>
          </p:txBody>
        </p:sp>
        <p:sp>
          <p:nvSpPr>
            <p:cNvPr id="10" name="Rectangle 9">
              <a:extLst>
                <a:ext uri="{FF2B5EF4-FFF2-40B4-BE49-F238E27FC236}">
                  <a16:creationId xmlns:a16="http://schemas.microsoft.com/office/drawing/2014/main" id="{6CC1DC12-D27A-5B3F-3437-825668B7970F}"/>
                </a:ext>
              </a:extLst>
            </p:cNvPr>
            <p:cNvSpPr/>
            <p:nvPr userDrawn="1"/>
          </p:nvSpPr>
          <p:spPr>
            <a:xfrm>
              <a:off x="4971881" y="1955489"/>
              <a:ext cx="1879487" cy="1228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lang="en-ZA" sz="1800" b="1">
                  <a:solidFill>
                    <a:schemeClr val="accent4"/>
                  </a:solidFill>
                </a:rPr>
                <a:t>620</a:t>
              </a:r>
            </a:p>
            <a:p>
              <a:pPr algn="ctr"/>
              <a:r>
                <a:rPr lang="en-ZA" sz="900" b="1" err="1">
                  <a:solidFill>
                    <a:schemeClr val="accent4"/>
                  </a:solidFill>
                </a:rPr>
                <a:t>Verteilte</a:t>
              </a:r>
              <a:r>
                <a:rPr lang="en-ZA" sz="900" b="1">
                  <a:solidFill>
                    <a:schemeClr val="accent4"/>
                  </a:solidFill>
                </a:rPr>
                <a:t> </a:t>
              </a:r>
              <a:r>
                <a:rPr lang="en-ZA" sz="900" b="1" err="1">
                  <a:solidFill>
                    <a:schemeClr val="accent4"/>
                  </a:solidFill>
                </a:rPr>
                <a:t>Fahrräder</a:t>
              </a:r>
              <a:endParaRPr lang="en-ZA" sz="900" b="1">
                <a:solidFill>
                  <a:schemeClr val="accent4"/>
                </a:solidFill>
              </a:endParaRPr>
            </a:p>
            <a:p>
              <a:pPr algn="ctr"/>
              <a:r>
                <a:rPr lang="en-ZA" sz="900">
                  <a:solidFill>
                    <a:schemeClr val="accent4"/>
                  </a:solidFill>
                </a:rPr>
                <a:t>in Limpopo und der </a:t>
              </a:r>
              <a:r>
                <a:rPr lang="en-ZA" sz="900" err="1">
                  <a:solidFill>
                    <a:schemeClr val="accent4"/>
                  </a:solidFill>
                </a:rPr>
                <a:t>Nordwestprovinz</a:t>
              </a:r>
              <a:endParaRPr lang="en-ZA" sz="900">
                <a:solidFill>
                  <a:schemeClr val="accent4"/>
                </a:solidFill>
              </a:endParaRPr>
            </a:p>
          </p:txBody>
        </p:sp>
        <p:sp>
          <p:nvSpPr>
            <p:cNvPr id="11" name="Rectangle 10">
              <a:extLst>
                <a:ext uri="{FF2B5EF4-FFF2-40B4-BE49-F238E27FC236}">
                  <a16:creationId xmlns:a16="http://schemas.microsoft.com/office/drawing/2014/main" id="{36DA447C-2209-C08F-6DB5-D3A51B0C28EC}"/>
                </a:ext>
              </a:extLst>
            </p:cNvPr>
            <p:cNvSpPr/>
            <p:nvPr userDrawn="1"/>
          </p:nvSpPr>
          <p:spPr>
            <a:xfrm>
              <a:off x="3092393" y="3179348"/>
              <a:ext cx="1879487" cy="122834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ZA" sz="1800" b="1"/>
                <a:t>3</a:t>
              </a:r>
            </a:p>
            <a:p>
              <a:pPr algn="ctr"/>
              <a:r>
                <a:rPr lang="en-ZA" sz="900" b="1" err="1"/>
                <a:t>Initiativen</a:t>
              </a:r>
              <a:r>
                <a:rPr lang="en-ZA" sz="900" b="1"/>
                <a:t> </a:t>
              </a:r>
              <a:r>
                <a:rPr lang="en-ZA" sz="900" b="0" err="1"/>
                <a:t>zur</a:t>
              </a:r>
              <a:r>
                <a:rPr lang="en-ZA" sz="900" b="0"/>
                <a:t> </a:t>
              </a:r>
              <a:r>
                <a:rPr lang="en-ZA" sz="900" b="0" err="1"/>
                <a:t>Schaffung</a:t>
              </a:r>
              <a:r>
                <a:rPr lang="en-ZA" sz="900" b="0"/>
                <a:t> von </a:t>
              </a:r>
              <a:r>
                <a:rPr lang="en-ZA" sz="900" b="0" err="1"/>
                <a:t>Arbeitsplätzen</a:t>
              </a:r>
              <a:r>
                <a:rPr lang="en-ZA" sz="900" b="0"/>
                <a:t> und </a:t>
              </a:r>
              <a:r>
                <a:rPr lang="en-ZA" sz="900" b="0" err="1"/>
                <a:t>Einkommen</a:t>
              </a:r>
              <a:r>
                <a:rPr lang="en-ZA" sz="900" b="0"/>
                <a:t> für die </a:t>
              </a:r>
              <a:r>
                <a:rPr lang="en-ZA" sz="900" b="0" err="1"/>
                <a:t>lokale</a:t>
              </a:r>
              <a:r>
                <a:rPr lang="en-ZA" sz="900" b="0"/>
                <a:t> </a:t>
              </a:r>
              <a:r>
                <a:rPr lang="en-ZA" sz="900" b="0" err="1"/>
                <a:t>Bevölkerung</a:t>
              </a:r>
              <a:endParaRPr lang="en-ZA" sz="900" b="0"/>
            </a:p>
          </p:txBody>
        </p:sp>
        <p:sp>
          <p:nvSpPr>
            <p:cNvPr id="12" name="Rectangle 11">
              <a:extLst>
                <a:ext uri="{FF2B5EF4-FFF2-40B4-BE49-F238E27FC236}">
                  <a16:creationId xmlns:a16="http://schemas.microsoft.com/office/drawing/2014/main" id="{C98520F9-44F9-7C3A-1B27-8ED603EC22CC}"/>
                </a:ext>
              </a:extLst>
            </p:cNvPr>
            <p:cNvSpPr/>
            <p:nvPr userDrawn="1"/>
          </p:nvSpPr>
          <p:spPr>
            <a:xfrm>
              <a:off x="6851367" y="3179348"/>
              <a:ext cx="1879487" cy="1228347"/>
            </a:xfrm>
            <a:prstGeom prst="rect">
              <a:avLst/>
            </a:prstGeom>
            <a:solidFill>
              <a:srgbClr val="8FAEC3"/>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lang="en-ZA" sz="900" b="1" err="1">
                  <a:solidFill>
                    <a:prstClr val="white"/>
                  </a:solidFill>
                </a:rPr>
                <a:t>Gesamtzahl</a:t>
              </a:r>
              <a:r>
                <a:rPr lang="en-ZA" sz="900" b="1">
                  <a:solidFill>
                    <a:prstClr val="white"/>
                  </a:solidFill>
                </a:rPr>
                <a:t> der </a:t>
              </a:r>
              <a:r>
                <a:rPr lang="en-ZA" sz="900" b="1" err="1">
                  <a:solidFill>
                    <a:prstClr val="white"/>
                  </a:solidFill>
                </a:rPr>
                <a:t>betroffenen</a:t>
              </a:r>
              <a:r>
                <a:rPr lang="en-ZA" sz="900" b="1">
                  <a:solidFill>
                    <a:prstClr val="white"/>
                  </a:solidFill>
                </a:rPr>
                <a:t> Menschen ca.</a:t>
              </a:r>
            </a:p>
            <a:p>
              <a:pPr algn="ctr"/>
              <a:r>
                <a:rPr lang="en-ZA" sz="1800" b="1"/>
                <a:t>500,000</a:t>
              </a:r>
            </a:p>
            <a:p>
              <a:pPr algn="ctr"/>
              <a:r>
                <a:rPr lang="en-ZA" sz="900" err="1"/>
                <a:t>direkt</a:t>
              </a:r>
              <a:r>
                <a:rPr lang="en-ZA" sz="900"/>
                <a:t> und </a:t>
              </a:r>
              <a:r>
                <a:rPr lang="en-ZA" sz="900" err="1"/>
                <a:t>indirekt</a:t>
              </a:r>
              <a:r>
                <a:rPr lang="en-ZA" sz="900"/>
                <a:t> </a:t>
              </a:r>
              <a:r>
                <a:rPr lang="en-ZA" sz="900" err="1"/>
                <a:t>Begünstigte</a:t>
              </a:r>
              <a:endParaRPr lang="en-ZA" sz="900"/>
            </a:p>
          </p:txBody>
        </p:sp>
        <p:pic>
          <p:nvPicPr>
            <p:cNvPr id="13" name="Picture 12">
              <a:extLst>
                <a:ext uri="{FF2B5EF4-FFF2-40B4-BE49-F238E27FC236}">
                  <a16:creationId xmlns:a16="http://schemas.microsoft.com/office/drawing/2014/main" id="{EB7BA68B-BFFF-535B-F536-F6C287C33FA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971881" y="731628"/>
              <a:ext cx="1879487" cy="1228348"/>
            </a:xfrm>
            <a:prstGeom prst="rect">
              <a:avLst/>
            </a:prstGeom>
          </p:spPr>
        </p:pic>
        <p:pic>
          <p:nvPicPr>
            <p:cNvPr id="14" name="Picture 13">
              <a:extLst>
                <a:ext uri="{FF2B5EF4-FFF2-40B4-BE49-F238E27FC236}">
                  <a16:creationId xmlns:a16="http://schemas.microsoft.com/office/drawing/2014/main" id="{1745A4EC-4BBB-DD3E-9CEF-BB63A02C065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851367" y="1959976"/>
              <a:ext cx="1879487" cy="1219373"/>
            </a:xfrm>
            <a:prstGeom prst="rect">
              <a:avLst/>
            </a:prstGeom>
          </p:spPr>
        </p:pic>
        <p:pic>
          <p:nvPicPr>
            <p:cNvPr id="15" name="Picture 14">
              <a:extLst>
                <a:ext uri="{FF2B5EF4-FFF2-40B4-BE49-F238E27FC236}">
                  <a16:creationId xmlns:a16="http://schemas.microsoft.com/office/drawing/2014/main" id="{E6B21A3B-575B-05C9-BC0F-AC3948D97AF2}"/>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4971881" y="3179348"/>
              <a:ext cx="1879487" cy="1228347"/>
            </a:xfrm>
            <a:prstGeom prst="rect">
              <a:avLst/>
            </a:prstGeom>
          </p:spPr>
        </p:pic>
      </p:grpSp>
    </p:spTree>
    <p:extLst>
      <p:ext uri="{BB962C8B-B14F-4D97-AF65-F5344CB8AC3E}">
        <p14:creationId xmlns:p14="http://schemas.microsoft.com/office/powerpoint/2010/main" val="40642880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0" name="Rectangle 38">
            <a:extLst>
              <a:ext uri="{FF2B5EF4-FFF2-40B4-BE49-F238E27FC236}">
                <a16:creationId xmlns:a16="http://schemas.microsoft.com/office/drawing/2014/main" id="{946E5675-D1B9-117D-0008-BB65E1F4330A}"/>
              </a:ext>
            </a:extLst>
          </p:cNvPr>
          <p:cNvSpPr/>
          <p:nvPr userDrawn="1"/>
        </p:nvSpPr>
        <p:spPr>
          <a:xfrm>
            <a:off x="276793" y="5849403"/>
            <a:ext cx="1210695" cy="802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itle 4">
            <a:extLst>
              <a:ext uri="{FF2B5EF4-FFF2-40B4-BE49-F238E27FC236}">
                <a16:creationId xmlns:a16="http://schemas.microsoft.com/office/drawing/2014/main" id="{ED398659-5884-3C48-804C-C6B1DE4E18A7}"/>
              </a:ext>
            </a:extLst>
          </p:cNvPr>
          <p:cNvSpPr txBox="1">
            <a:spLocks/>
          </p:cNvSpPr>
          <p:nvPr userDrawn="1"/>
        </p:nvSpPr>
        <p:spPr>
          <a:xfrm>
            <a:off x="536046" y="244636"/>
            <a:ext cx="11227975" cy="66919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400" kern="1200">
                <a:solidFill>
                  <a:srgbClr val="395170"/>
                </a:solidFill>
                <a:latin typeface="Verdana" panose="020B0604030504040204" pitchFamily="34" charset="0"/>
                <a:ea typeface="Verdana" panose="020B0604030504040204" pitchFamily="34" charset="0"/>
                <a:cs typeface="Verdana" panose="020B0604030504040204" pitchFamily="34" charset="0"/>
              </a:defRPr>
            </a:lvl1pPr>
          </a:lstStyle>
          <a:p>
            <a:pPr algn="l"/>
            <a:r>
              <a:rPr lang="en-US" err="1">
                <a:solidFill>
                  <a:schemeClr val="accent5">
                    <a:lumMod val="75000"/>
                  </a:schemeClr>
                </a:solidFill>
              </a:rPr>
              <a:t>Globaler</a:t>
            </a:r>
            <a:r>
              <a:rPr lang="en-US">
                <a:solidFill>
                  <a:schemeClr val="accent5">
                    <a:lumMod val="75000"/>
                  </a:schemeClr>
                </a:solidFill>
              </a:rPr>
              <a:t> </a:t>
            </a:r>
            <a:r>
              <a:rPr lang="en-US" err="1">
                <a:solidFill>
                  <a:schemeClr val="accent5">
                    <a:lumMod val="75000"/>
                  </a:schemeClr>
                </a:solidFill>
              </a:rPr>
              <a:t>Fußabdruck</a:t>
            </a:r>
            <a:endParaRPr lang="en-US">
              <a:solidFill>
                <a:schemeClr val="accent5">
                  <a:lumMod val="75000"/>
                </a:schemeClr>
              </a:solidFill>
            </a:endParaRPr>
          </a:p>
        </p:txBody>
      </p:sp>
      <p:sp>
        <p:nvSpPr>
          <p:cNvPr id="52" name="Slide Number Placeholder 5">
            <a:extLst>
              <a:ext uri="{FF2B5EF4-FFF2-40B4-BE49-F238E27FC236}">
                <a16:creationId xmlns:a16="http://schemas.microsoft.com/office/drawing/2014/main" id="{40652128-9038-AD2F-1284-94BDF30F7C59}"/>
              </a:ext>
            </a:extLst>
          </p:cNvPr>
          <p:cNvSpPr txBox="1">
            <a:spLocks/>
          </p:cNvSpPr>
          <p:nvPr userDrawn="1"/>
        </p:nvSpPr>
        <p:spPr>
          <a:xfrm>
            <a:off x="10626730" y="6028852"/>
            <a:ext cx="848033" cy="222862"/>
          </a:xfrm>
          <a:prstGeom prst="rect">
            <a:avLst/>
          </a:prstGeom>
        </p:spPr>
        <p:txBody>
          <a:bodyPr vert="horz" lIns="91440" tIns="45720" rIns="91440" bIns="45720" rtlCol="0" anchor="ctr"/>
          <a:lstStyle>
            <a:defPPr>
              <a:defRPr lang="en-US"/>
            </a:defPPr>
            <a:lvl1pPr marL="0" algn="r" defTabSz="685783" rtl="0" eaLnBrk="1" latinLnBrk="0" hangingPunct="1">
              <a:defRPr sz="900" kern="1200">
                <a:solidFill>
                  <a:schemeClr val="tx1">
                    <a:tint val="75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fld id="{45DEFD8C-798B-476C-95E0-4C171C7E2E6E}" type="slidenum">
              <a:rPr lang="en-ZA" smtClean="0"/>
              <a:pPr/>
              <a:t>‹Nr.›</a:t>
            </a:fld>
            <a:endParaRPr lang="en-ZA"/>
          </a:p>
        </p:txBody>
      </p:sp>
      <p:sp>
        <p:nvSpPr>
          <p:cNvPr id="53" name="Slide Number Placeholder 5">
            <a:extLst>
              <a:ext uri="{FF2B5EF4-FFF2-40B4-BE49-F238E27FC236}">
                <a16:creationId xmlns:a16="http://schemas.microsoft.com/office/drawing/2014/main" id="{AE46F147-E4BE-11D2-E523-38E7B0B7F721}"/>
              </a:ext>
            </a:extLst>
          </p:cNvPr>
          <p:cNvSpPr txBox="1">
            <a:spLocks/>
          </p:cNvSpPr>
          <p:nvPr userDrawn="1"/>
        </p:nvSpPr>
        <p:spPr>
          <a:xfrm>
            <a:off x="11124551" y="5737972"/>
            <a:ext cx="350212" cy="222862"/>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DEFD8C-798B-476C-95E0-4C171C7E2E6E}" type="slidenum">
              <a:rPr lang="en-ZA" smtClean="0"/>
              <a:pPr/>
              <a:t>‹Nr.›</a:t>
            </a:fld>
            <a:endParaRPr lang="en-ZA"/>
          </a:p>
        </p:txBody>
      </p:sp>
      <p:sp>
        <p:nvSpPr>
          <p:cNvPr id="54" name="Text Placeholder 51">
            <a:extLst>
              <a:ext uri="{FF2B5EF4-FFF2-40B4-BE49-F238E27FC236}">
                <a16:creationId xmlns:a16="http://schemas.microsoft.com/office/drawing/2014/main" id="{41D7466B-D460-6A0D-C904-43FD182CE444}"/>
              </a:ext>
            </a:extLst>
          </p:cNvPr>
          <p:cNvSpPr txBox="1">
            <a:spLocks/>
          </p:cNvSpPr>
          <p:nvPr userDrawn="1"/>
        </p:nvSpPr>
        <p:spPr>
          <a:xfrm>
            <a:off x="536046" y="938220"/>
            <a:ext cx="6123621" cy="286232"/>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001843"/>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GB" sz="1400" err="1">
                <a:solidFill>
                  <a:schemeClr val="tx1">
                    <a:lumMod val="75000"/>
                  </a:schemeClr>
                </a:solidFill>
                <a:latin typeface="+mj-lt"/>
              </a:rPr>
              <a:t>Wir</a:t>
            </a:r>
            <a:r>
              <a:rPr lang="en-GB" sz="1400">
                <a:solidFill>
                  <a:schemeClr val="tx1">
                    <a:lumMod val="75000"/>
                  </a:schemeClr>
                </a:solidFill>
                <a:latin typeface="+mj-lt"/>
              </a:rPr>
              <a:t> </a:t>
            </a:r>
            <a:r>
              <a:rPr lang="en-GB" sz="1400" err="1">
                <a:solidFill>
                  <a:schemeClr val="tx1">
                    <a:lumMod val="75000"/>
                  </a:schemeClr>
                </a:solidFill>
                <a:latin typeface="+mj-lt"/>
              </a:rPr>
              <a:t>beschäftigen</a:t>
            </a:r>
            <a:r>
              <a:rPr lang="en-GB" sz="1400">
                <a:solidFill>
                  <a:schemeClr val="tx1">
                    <a:lumMod val="75000"/>
                  </a:schemeClr>
                </a:solidFill>
                <a:latin typeface="+mj-lt"/>
              </a:rPr>
              <a:t> </a:t>
            </a:r>
            <a:r>
              <a:rPr lang="en-GB" sz="1400" err="1">
                <a:solidFill>
                  <a:schemeClr val="tx1">
                    <a:lumMod val="75000"/>
                  </a:schemeClr>
                </a:solidFill>
                <a:latin typeface="+mj-lt"/>
              </a:rPr>
              <a:t>weltweit</a:t>
            </a:r>
            <a:r>
              <a:rPr lang="en-GB" sz="1400">
                <a:solidFill>
                  <a:schemeClr val="tx1">
                    <a:lumMod val="75000"/>
                  </a:schemeClr>
                </a:solidFill>
                <a:latin typeface="+mj-lt"/>
              </a:rPr>
              <a:t> </a:t>
            </a:r>
            <a:r>
              <a:rPr lang="en-GB" sz="1400" err="1">
                <a:solidFill>
                  <a:schemeClr val="tx1">
                    <a:lumMod val="75000"/>
                  </a:schemeClr>
                </a:solidFill>
                <a:latin typeface="+mj-lt"/>
              </a:rPr>
              <a:t>mehr</a:t>
            </a:r>
            <a:r>
              <a:rPr lang="en-GB" sz="1400">
                <a:solidFill>
                  <a:schemeClr val="tx1">
                    <a:lumMod val="75000"/>
                  </a:schemeClr>
                </a:solidFill>
                <a:latin typeface="+mj-lt"/>
              </a:rPr>
              <a:t> </a:t>
            </a:r>
            <a:r>
              <a:rPr lang="en-GB" sz="1400" err="1">
                <a:solidFill>
                  <a:schemeClr val="tx1">
                    <a:lumMod val="75000"/>
                  </a:schemeClr>
                </a:solidFill>
                <a:latin typeface="+mj-lt"/>
              </a:rPr>
              <a:t>als</a:t>
            </a:r>
            <a:r>
              <a:rPr lang="en-GB" sz="1400">
                <a:solidFill>
                  <a:schemeClr val="tx1">
                    <a:lumMod val="75000"/>
                  </a:schemeClr>
                </a:solidFill>
                <a:latin typeface="+mj-lt"/>
              </a:rPr>
              <a:t> 3.700 Mitarbeiter.</a:t>
            </a:r>
          </a:p>
        </p:txBody>
      </p:sp>
      <p:sp>
        <p:nvSpPr>
          <p:cNvPr id="55" name="Rectangle 14">
            <a:extLst>
              <a:ext uri="{FF2B5EF4-FFF2-40B4-BE49-F238E27FC236}">
                <a16:creationId xmlns:a16="http://schemas.microsoft.com/office/drawing/2014/main" id="{7178F2E8-68FF-63F6-6503-0C23BCB34A03}"/>
              </a:ext>
            </a:extLst>
          </p:cNvPr>
          <p:cNvSpPr/>
          <p:nvPr userDrawn="1"/>
        </p:nvSpPr>
        <p:spPr>
          <a:xfrm>
            <a:off x="6833380" y="0"/>
            <a:ext cx="5358620" cy="68683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
            <a:extLst>
              <a:ext uri="{FF2B5EF4-FFF2-40B4-BE49-F238E27FC236}">
                <a16:creationId xmlns:a16="http://schemas.microsoft.com/office/drawing/2014/main" id="{4F91E12D-A485-4A80-9E02-31AF1F50694F}"/>
              </a:ext>
            </a:extLst>
          </p:cNvPr>
          <p:cNvPicPr>
            <a:picLocks noChangeAspect="1" noChangeArrowheads="1"/>
          </p:cNvPicPr>
          <p:nvPr userDrawn="1"/>
        </p:nvPicPr>
        <p:blipFill>
          <a:blip r:embed="rId2">
            <a:extLst>
              <a:ext uri="{96DAC541-7B7A-43D3-8B79-37D633B846F1}">
                <asvg:svgBlip xmlns:asvg="http://schemas.microsoft.com/office/drawing/2016/SVG/main" r:embed="rId3"/>
              </a:ext>
            </a:extLst>
          </a:blip>
          <a:srcRect/>
          <a:stretch/>
        </p:blipFill>
        <p:spPr bwMode="auto">
          <a:xfrm>
            <a:off x="356135" y="5987819"/>
            <a:ext cx="989764" cy="55291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a:extLst>
              <a:ext uri="{FF2B5EF4-FFF2-40B4-BE49-F238E27FC236}">
                <a16:creationId xmlns:a16="http://schemas.microsoft.com/office/drawing/2014/main" id="{E9AC1CCE-524B-EC03-D511-C7AF8ED21016}"/>
              </a:ext>
            </a:extLst>
          </p:cNvPr>
          <p:cNvPicPr>
            <a:picLocks noChangeAspect="1"/>
          </p:cNvPicPr>
          <p:nvPr userDrawn="1"/>
        </p:nvPicPr>
        <p:blipFill>
          <a:blip r:embed="rId4"/>
          <a:srcRect/>
          <a:stretch/>
        </p:blipFill>
        <p:spPr>
          <a:xfrm>
            <a:off x="125658" y="1639696"/>
            <a:ext cx="6594606" cy="3803768"/>
          </a:xfrm>
          <a:prstGeom prst="rect">
            <a:avLst/>
          </a:prstGeom>
        </p:spPr>
      </p:pic>
      <p:grpSp>
        <p:nvGrpSpPr>
          <p:cNvPr id="58" name="Group 23">
            <a:extLst>
              <a:ext uri="{FF2B5EF4-FFF2-40B4-BE49-F238E27FC236}">
                <a16:creationId xmlns:a16="http://schemas.microsoft.com/office/drawing/2014/main" id="{1671E27F-BFBA-377F-21E2-B61C5AD182D9}"/>
              </a:ext>
            </a:extLst>
          </p:cNvPr>
          <p:cNvGrpSpPr/>
          <p:nvPr userDrawn="1"/>
        </p:nvGrpSpPr>
        <p:grpSpPr>
          <a:xfrm>
            <a:off x="4902870" y="5945007"/>
            <a:ext cx="1848749" cy="639009"/>
            <a:chOff x="4902870" y="5945007"/>
            <a:chExt cx="1848749" cy="639009"/>
          </a:xfrm>
        </p:grpSpPr>
        <p:sp>
          <p:nvSpPr>
            <p:cNvPr id="59" name="Rectangle 18">
              <a:extLst>
                <a:ext uri="{FF2B5EF4-FFF2-40B4-BE49-F238E27FC236}">
                  <a16:creationId xmlns:a16="http://schemas.microsoft.com/office/drawing/2014/main" id="{6213EBAD-2A6D-41FF-57C5-A0F6A3EA7796}"/>
                </a:ext>
              </a:extLst>
            </p:cNvPr>
            <p:cNvSpPr/>
            <p:nvPr/>
          </p:nvSpPr>
          <p:spPr>
            <a:xfrm>
              <a:off x="4943934" y="6361746"/>
              <a:ext cx="196904" cy="196904"/>
            </a:xfrm>
            <a:prstGeom prst="rect">
              <a:avLst/>
            </a:prstGeom>
            <a:solidFill>
              <a:schemeClr val="bg1">
                <a:lumMod val="85000"/>
              </a:schemeClr>
            </a:solidFill>
            <a:ln>
              <a:solidFill>
                <a:srgbClr val="6897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013"/>
            </a:p>
          </p:txBody>
        </p:sp>
        <p:sp>
          <p:nvSpPr>
            <p:cNvPr id="60" name="Rectangle 19">
              <a:extLst>
                <a:ext uri="{FF2B5EF4-FFF2-40B4-BE49-F238E27FC236}">
                  <a16:creationId xmlns:a16="http://schemas.microsoft.com/office/drawing/2014/main" id="{6EEA40C5-E3B4-15B4-F743-A66F6D2F2439}"/>
                </a:ext>
              </a:extLst>
            </p:cNvPr>
            <p:cNvSpPr/>
            <p:nvPr/>
          </p:nvSpPr>
          <p:spPr>
            <a:xfrm>
              <a:off x="5140838" y="5979727"/>
              <a:ext cx="1015021" cy="215443"/>
            </a:xfrm>
            <a:prstGeom prst="rect">
              <a:avLst/>
            </a:prstGeom>
          </p:spPr>
          <p:txBody>
            <a:bodyPr wrap="none">
              <a:spAutoFit/>
            </a:bodyPr>
            <a:lstStyle/>
            <a:p>
              <a:r>
                <a:rPr lang="en-ZA" sz="800">
                  <a:solidFill>
                    <a:schemeClr val="tx1">
                      <a:lumMod val="75000"/>
                    </a:schemeClr>
                  </a:solidFill>
                  <a:latin typeface="Verdana" panose="020B0604030504040204" pitchFamily="34" charset="0"/>
                  <a:ea typeface="Verdana" panose="020B0604030504040204" pitchFamily="34" charset="0"/>
                </a:rPr>
                <a:t>Regional Offices</a:t>
              </a:r>
            </a:p>
          </p:txBody>
        </p:sp>
        <p:sp>
          <p:nvSpPr>
            <p:cNvPr id="61" name="Rectangle 20">
              <a:extLst>
                <a:ext uri="{FF2B5EF4-FFF2-40B4-BE49-F238E27FC236}">
                  <a16:creationId xmlns:a16="http://schemas.microsoft.com/office/drawing/2014/main" id="{547047F6-88B3-AB99-1C12-2818CE68376E}"/>
                </a:ext>
              </a:extLst>
            </p:cNvPr>
            <p:cNvSpPr/>
            <p:nvPr/>
          </p:nvSpPr>
          <p:spPr>
            <a:xfrm>
              <a:off x="5140838" y="6368572"/>
              <a:ext cx="1610781" cy="215444"/>
            </a:xfrm>
            <a:prstGeom prst="rect">
              <a:avLst/>
            </a:prstGeom>
          </p:spPr>
          <p:txBody>
            <a:bodyPr wrap="square">
              <a:spAutoFit/>
            </a:bodyPr>
            <a:lstStyle/>
            <a:p>
              <a:r>
                <a:rPr lang="en-ZA" sz="800">
                  <a:solidFill>
                    <a:schemeClr val="tx1">
                      <a:lumMod val="75000"/>
                    </a:schemeClr>
                  </a:solidFill>
                  <a:latin typeface="Verdana" panose="020B0604030504040204" pitchFamily="34" charset="0"/>
                  <a:ea typeface="Verdana" panose="020B0604030504040204" pitchFamily="34" charset="0"/>
                </a:rPr>
                <a:t>Implementation Experience</a:t>
              </a:r>
            </a:p>
          </p:txBody>
        </p:sp>
        <p:pic>
          <p:nvPicPr>
            <p:cNvPr id="62" name="Picture 16">
              <a:extLst>
                <a:ext uri="{FF2B5EF4-FFF2-40B4-BE49-F238E27FC236}">
                  <a16:creationId xmlns:a16="http://schemas.microsoft.com/office/drawing/2014/main" id="{4200FCD9-9852-A7A6-EF7D-BCF231FBC0B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902870" y="5945007"/>
              <a:ext cx="257026" cy="257026"/>
            </a:xfrm>
            <a:prstGeom prst="rect">
              <a:avLst/>
            </a:prstGeom>
          </p:spPr>
        </p:pic>
      </p:grpSp>
      <p:grpSp>
        <p:nvGrpSpPr>
          <p:cNvPr id="63" name="Group 3">
            <a:extLst>
              <a:ext uri="{FF2B5EF4-FFF2-40B4-BE49-F238E27FC236}">
                <a16:creationId xmlns:a16="http://schemas.microsoft.com/office/drawing/2014/main" id="{4AE1D537-9721-240C-43A7-F27777AB93FA}"/>
              </a:ext>
            </a:extLst>
          </p:cNvPr>
          <p:cNvGrpSpPr/>
          <p:nvPr userDrawn="1"/>
        </p:nvGrpSpPr>
        <p:grpSpPr>
          <a:xfrm>
            <a:off x="7140150" y="174213"/>
            <a:ext cx="4775057" cy="6554482"/>
            <a:chOff x="8483599" y="226297"/>
            <a:chExt cx="3577718" cy="7190125"/>
          </a:xfrm>
        </p:grpSpPr>
        <p:sp>
          <p:nvSpPr>
            <p:cNvPr id="64" name="TextBox 7">
              <a:extLst>
                <a:ext uri="{FF2B5EF4-FFF2-40B4-BE49-F238E27FC236}">
                  <a16:creationId xmlns:a16="http://schemas.microsoft.com/office/drawing/2014/main" id="{D5A13C42-8635-3512-3B8C-E197957AE433}"/>
                </a:ext>
              </a:extLst>
            </p:cNvPr>
            <p:cNvSpPr txBox="1"/>
            <p:nvPr/>
          </p:nvSpPr>
          <p:spPr>
            <a:xfrm>
              <a:off x="8483599" y="230512"/>
              <a:ext cx="1560252" cy="4346776"/>
            </a:xfrm>
            <a:prstGeom prst="rect">
              <a:avLst/>
            </a:prstGeom>
            <a:noFill/>
          </p:spPr>
          <p:txBody>
            <a:bodyPr wrap="square" rtlCol="0">
              <a:spAutoFit/>
            </a:bodyPr>
            <a:lstStyle/>
            <a:p>
              <a:pPr>
                <a:lnSpc>
                  <a:spcPts val="1080"/>
                </a:lnSpc>
              </a:pPr>
              <a:r>
                <a:rPr lang="en-US" sz="1100">
                  <a:solidFill>
                    <a:schemeClr val="accent5"/>
                  </a:solidFill>
                  <a:latin typeface="Verdana" panose="020B0604030504040204" pitchFamily="34" charset="0"/>
                  <a:ea typeface="Verdana" panose="020B0604030504040204" pitchFamily="34" charset="0"/>
                </a:rPr>
                <a:t>Europe</a:t>
              </a:r>
            </a:p>
            <a:p>
              <a:pPr>
                <a:lnSpc>
                  <a:spcPts val="1080"/>
                </a:lnSpc>
              </a:pPr>
              <a:endParaRPr lang="en-US" sz="800">
                <a:solidFill>
                  <a:schemeClr val="bg2">
                    <a:lumMod val="25000"/>
                  </a:schemeClr>
                </a:solidFill>
                <a:latin typeface="Verdana" panose="020B0604030504040204" pitchFamily="34" charset="0"/>
                <a:ea typeface="Verdana" panose="020B0604030504040204" pitchFamily="34" charset="0"/>
              </a:endParaRP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Belgium</a:t>
              </a:r>
              <a:br>
                <a:rPr lang="en-US" sz="700">
                  <a:solidFill>
                    <a:schemeClr val="tx1">
                      <a:lumMod val="75000"/>
                    </a:schemeClr>
                  </a:solidFill>
                  <a:latin typeface="Verdana" panose="020B0604030504040204" pitchFamily="34" charset="0"/>
                  <a:ea typeface="Verdana" panose="020B0604030504040204" pitchFamily="34" charset="0"/>
                </a:rPr>
              </a:br>
              <a:r>
                <a:rPr lang="en-US" sz="700">
                  <a:solidFill>
                    <a:schemeClr val="tx1">
                      <a:lumMod val="75000"/>
                    </a:schemeClr>
                  </a:solidFill>
                  <a:latin typeface="Verdana" panose="020B0604030504040204" pitchFamily="34" charset="0"/>
                  <a:ea typeface="Verdana" panose="020B0604030504040204" pitchFamily="34" charset="0"/>
                </a:rPr>
                <a:t>Czech Republic</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Denmark</a:t>
              </a:r>
            </a:p>
            <a:p>
              <a:pPr>
                <a:lnSpc>
                  <a:spcPts val="1080"/>
                </a:lnSpc>
              </a:pPr>
              <a:endParaRPr lang="en-US" sz="700">
                <a:solidFill>
                  <a:schemeClr val="tx1">
                    <a:lumMod val="75000"/>
                  </a:schemeClr>
                </a:solidFill>
                <a:latin typeface="Verdana" panose="020B0604030504040204" pitchFamily="34" charset="0"/>
                <a:ea typeface="Verdana" panose="020B0604030504040204" pitchFamily="34" charset="0"/>
              </a:endParaRPr>
            </a:p>
            <a:p>
              <a:pPr>
                <a:lnSpc>
                  <a:spcPts val="1080"/>
                </a:lnSpc>
              </a:pPr>
              <a:endParaRPr lang="en-US" sz="700">
                <a:solidFill>
                  <a:schemeClr val="tx1">
                    <a:lumMod val="75000"/>
                  </a:schemeClr>
                </a:solidFill>
                <a:latin typeface="Verdana" panose="020B0604030504040204" pitchFamily="34" charset="0"/>
                <a:ea typeface="Verdana" panose="020B0604030504040204" pitchFamily="34" charset="0"/>
              </a:endParaRP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Finland</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France</a:t>
              </a:r>
            </a:p>
            <a:p>
              <a:pPr>
                <a:lnSpc>
                  <a:spcPts val="1080"/>
                </a:lnSpc>
              </a:pPr>
              <a:endParaRPr lang="en-US" sz="700">
                <a:solidFill>
                  <a:schemeClr val="tx1">
                    <a:lumMod val="75000"/>
                  </a:schemeClr>
                </a:solidFill>
                <a:latin typeface="Verdana" panose="020B0604030504040204" pitchFamily="34" charset="0"/>
                <a:ea typeface="Verdana" panose="020B0604030504040204" pitchFamily="34" charset="0"/>
              </a:endParaRP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Germany</a:t>
              </a:r>
            </a:p>
            <a:p>
              <a:pPr>
                <a:lnSpc>
                  <a:spcPts val="1080"/>
                </a:lnSpc>
              </a:pPr>
              <a:endParaRPr lang="en-US" sz="700">
                <a:solidFill>
                  <a:schemeClr val="tx1">
                    <a:lumMod val="75000"/>
                  </a:schemeClr>
                </a:solidFill>
                <a:latin typeface="Verdana" panose="020B0604030504040204" pitchFamily="34" charset="0"/>
                <a:ea typeface="Verdana" panose="020B0604030504040204" pitchFamily="34" charset="0"/>
              </a:endParaRPr>
            </a:p>
            <a:p>
              <a:pPr>
                <a:lnSpc>
                  <a:spcPts val="1080"/>
                </a:lnSpc>
              </a:pPr>
              <a:endParaRPr lang="en-US" sz="700">
                <a:solidFill>
                  <a:schemeClr val="tx1">
                    <a:lumMod val="75000"/>
                  </a:schemeClr>
                </a:solidFill>
                <a:latin typeface="Verdana" panose="020B0604030504040204" pitchFamily="34" charset="0"/>
                <a:ea typeface="Verdana" panose="020B0604030504040204" pitchFamily="34" charset="0"/>
              </a:endParaRP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Ireland</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Isle of Man</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Netherlands</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Norway</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Poland</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Portugal</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Romania</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Spain</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Sweden</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Switzerland</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Turkey</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United Kingdom</a:t>
              </a:r>
            </a:p>
          </p:txBody>
        </p:sp>
        <p:sp>
          <p:nvSpPr>
            <p:cNvPr id="65" name="TextBox 8">
              <a:extLst>
                <a:ext uri="{FF2B5EF4-FFF2-40B4-BE49-F238E27FC236}">
                  <a16:creationId xmlns:a16="http://schemas.microsoft.com/office/drawing/2014/main" id="{0DCD2960-833F-22F5-AB8E-F1E536FB1C68}"/>
                </a:ext>
              </a:extLst>
            </p:cNvPr>
            <p:cNvSpPr txBox="1"/>
            <p:nvPr/>
          </p:nvSpPr>
          <p:spPr>
            <a:xfrm>
              <a:off x="9232736" y="386831"/>
              <a:ext cx="874092" cy="4176552"/>
            </a:xfrm>
            <a:prstGeom prst="rect">
              <a:avLst/>
            </a:prstGeom>
            <a:noFill/>
          </p:spPr>
          <p:txBody>
            <a:bodyPr wrap="square" rtlCol="0">
              <a:spAutoFit/>
            </a:bodyPr>
            <a:lstStyle/>
            <a:p>
              <a:pPr>
                <a:lnSpc>
                  <a:spcPts val="1080"/>
                </a:lnSpc>
              </a:pPr>
              <a:endParaRPr lang="en-US" sz="800">
                <a:solidFill>
                  <a:schemeClr val="tx1">
                    <a:lumMod val="75000"/>
                  </a:schemeClr>
                </a:solidFill>
                <a:latin typeface="Verdana" panose="020B0604030504040204" pitchFamily="34" charset="0"/>
                <a:ea typeface="Verdana" panose="020B0604030504040204" pitchFamily="34" charset="0"/>
              </a:endParaRP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  Antwerp</a:t>
              </a:r>
              <a:br>
                <a:rPr lang="en-US" sz="700">
                  <a:solidFill>
                    <a:schemeClr val="tx1">
                      <a:lumMod val="75000"/>
                    </a:schemeClr>
                  </a:solidFill>
                  <a:latin typeface="Verdana" panose="020B0604030504040204" pitchFamily="34" charset="0"/>
                  <a:ea typeface="Verdana" panose="020B0604030504040204" pitchFamily="34" charset="0"/>
                </a:rPr>
              </a:br>
              <a:r>
                <a:rPr lang="en-US" sz="700">
                  <a:solidFill>
                    <a:schemeClr val="tx1">
                      <a:lumMod val="75000"/>
                    </a:schemeClr>
                  </a:solidFill>
                  <a:latin typeface="Verdana" panose="020B0604030504040204" pitchFamily="34" charset="0"/>
                  <a:ea typeface="Verdana" panose="020B0604030504040204" pitchFamily="34" charset="0"/>
                </a:rPr>
                <a:t>–  Prague</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  Copenhagen,</a:t>
              </a:r>
              <a:br>
                <a:rPr lang="en-US" sz="700">
                  <a:solidFill>
                    <a:schemeClr val="tx1">
                      <a:lumMod val="75000"/>
                    </a:schemeClr>
                  </a:solidFill>
                  <a:latin typeface="Verdana" panose="020B0604030504040204" pitchFamily="34" charset="0"/>
                  <a:ea typeface="Verdana" panose="020B0604030504040204" pitchFamily="34" charset="0"/>
                </a:rPr>
              </a:br>
              <a:r>
                <a:rPr lang="en-US" sz="700">
                  <a:solidFill>
                    <a:schemeClr val="tx1">
                      <a:lumMod val="75000"/>
                    </a:schemeClr>
                  </a:solidFill>
                  <a:latin typeface="Verdana" panose="020B0604030504040204" pitchFamily="34" charset="0"/>
                  <a:ea typeface="Verdana" panose="020B0604030504040204" pitchFamily="34" charset="0"/>
                </a:rPr>
                <a:t>    Aarhus, </a:t>
              </a:r>
              <a:br>
                <a:rPr lang="en-US" sz="700">
                  <a:solidFill>
                    <a:schemeClr val="tx1">
                      <a:lumMod val="75000"/>
                    </a:schemeClr>
                  </a:solidFill>
                  <a:latin typeface="Verdana" panose="020B0604030504040204" pitchFamily="34" charset="0"/>
                  <a:ea typeface="Verdana" panose="020B0604030504040204" pitchFamily="34" charset="0"/>
                </a:rPr>
              </a:br>
              <a:r>
                <a:rPr lang="en-US" sz="700">
                  <a:solidFill>
                    <a:schemeClr val="tx1">
                      <a:lumMod val="75000"/>
                    </a:schemeClr>
                  </a:solidFill>
                  <a:latin typeface="Verdana" panose="020B0604030504040204" pitchFamily="34" charset="0"/>
                  <a:ea typeface="Verdana" panose="020B0604030504040204" pitchFamily="34" charset="0"/>
                </a:rPr>
                <a:t>    Fredericia</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  Helsinki</a:t>
              </a:r>
              <a:br>
                <a:rPr lang="en-US" sz="700">
                  <a:solidFill>
                    <a:schemeClr val="tx1">
                      <a:lumMod val="75000"/>
                    </a:schemeClr>
                  </a:solidFill>
                  <a:latin typeface="Verdana" panose="020B0604030504040204" pitchFamily="34" charset="0"/>
                  <a:ea typeface="Verdana" panose="020B0604030504040204" pitchFamily="34" charset="0"/>
                </a:rPr>
              </a:br>
              <a:r>
                <a:rPr lang="en-US" sz="700">
                  <a:solidFill>
                    <a:schemeClr val="tx1">
                      <a:lumMod val="75000"/>
                    </a:schemeClr>
                  </a:solidFill>
                  <a:latin typeface="Verdana" panose="020B0604030504040204" pitchFamily="34" charset="0"/>
                  <a:ea typeface="Verdana" panose="020B0604030504040204" pitchFamily="34" charset="0"/>
                </a:rPr>
                <a:t>    Lille,</a:t>
              </a:r>
              <a:br>
                <a:rPr lang="en-US" sz="700">
                  <a:solidFill>
                    <a:schemeClr val="tx1">
                      <a:lumMod val="75000"/>
                    </a:schemeClr>
                  </a:solidFill>
                  <a:latin typeface="Verdana" panose="020B0604030504040204" pitchFamily="34" charset="0"/>
                  <a:ea typeface="Verdana" panose="020B0604030504040204" pitchFamily="34" charset="0"/>
                </a:rPr>
              </a:br>
              <a:r>
                <a:rPr lang="en-US" sz="700">
                  <a:solidFill>
                    <a:schemeClr val="tx1">
                      <a:lumMod val="75000"/>
                    </a:schemeClr>
                  </a:solidFill>
                  <a:latin typeface="Verdana" panose="020B0604030504040204" pitchFamily="34" charset="0"/>
                  <a:ea typeface="Verdana" panose="020B0604030504040204" pitchFamily="34" charset="0"/>
                </a:rPr>
                <a:t>    Paris</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  Berlin, </a:t>
              </a:r>
              <a:br>
                <a:rPr lang="en-US" sz="700">
                  <a:solidFill>
                    <a:schemeClr val="tx1">
                      <a:lumMod val="75000"/>
                    </a:schemeClr>
                  </a:solidFill>
                  <a:latin typeface="Verdana" panose="020B0604030504040204" pitchFamily="34" charset="0"/>
                  <a:ea typeface="Verdana" panose="020B0604030504040204" pitchFamily="34" charset="0"/>
                </a:rPr>
              </a:br>
              <a:r>
                <a:rPr lang="en-US" sz="700">
                  <a:solidFill>
                    <a:schemeClr val="tx1">
                      <a:lumMod val="75000"/>
                    </a:schemeClr>
                  </a:solidFill>
                  <a:latin typeface="Verdana" panose="020B0604030504040204" pitchFamily="34" charset="0"/>
                  <a:ea typeface="Verdana" panose="020B0604030504040204" pitchFamily="34" charset="0"/>
                </a:rPr>
                <a:t>    Frankfurt,</a:t>
              </a:r>
              <a:br>
                <a:rPr lang="en-US" sz="700">
                  <a:solidFill>
                    <a:schemeClr val="tx1">
                      <a:lumMod val="75000"/>
                    </a:schemeClr>
                  </a:solidFill>
                  <a:latin typeface="Verdana" panose="020B0604030504040204" pitchFamily="34" charset="0"/>
                  <a:ea typeface="Verdana" panose="020B0604030504040204" pitchFamily="34" charset="0"/>
                </a:rPr>
              </a:br>
              <a:r>
                <a:rPr lang="en-US" sz="700">
                  <a:solidFill>
                    <a:schemeClr val="tx1">
                      <a:lumMod val="75000"/>
                    </a:schemeClr>
                  </a:solidFill>
                  <a:latin typeface="Verdana" panose="020B0604030504040204" pitchFamily="34" charset="0"/>
                  <a:ea typeface="Verdana" panose="020B0604030504040204" pitchFamily="34" charset="0"/>
                </a:rPr>
                <a:t>    Walldorf</a:t>
              </a:r>
            </a:p>
            <a:p>
              <a:pPr>
                <a:lnSpc>
                  <a:spcPts val="1080"/>
                </a:lnSpc>
              </a:pPr>
              <a:endParaRPr lang="en-US" sz="700">
                <a:solidFill>
                  <a:schemeClr val="tx1">
                    <a:lumMod val="75000"/>
                  </a:schemeClr>
                </a:solidFill>
                <a:latin typeface="Verdana" panose="020B0604030504040204" pitchFamily="34" charset="0"/>
                <a:ea typeface="Verdana" panose="020B0604030504040204" pitchFamily="34" charset="0"/>
              </a:endParaRPr>
            </a:p>
            <a:p>
              <a:pPr>
                <a:lnSpc>
                  <a:spcPts val="1080"/>
                </a:lnSpc>
              </a:pPr>
              <a:endParaRPr lang="en-US" sz="700">
                <a:solidFill>
                  <a:schemeClr val="tx1">
                    <a:lumMod val="75000"/>
                  </a:schemeClr>
                </a:solidFill>
                <a:latin typeface="Verdana" panose="020B0604030504040204" pitchFamily="34" charset="0"/>
                <a:ea typeface="Verdana" panose="020B0604030504040204" pitchFamily="34" charset="0"/>
              </a:endParaRP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  </a:t>
              </a:r>
              <a:r>
                <a:rPr lang="en-US" sz="700" err="1">
                  <a:solidFill>
                    <a:schemeClr val="tx1">
                      <a:lumMod val="75000"/>
                    </a:schemeClr>
                  </a:solidFill>
                  <a:latin typeface="Verdana" panose="020B0604030504040204" pitchFamily="34" charset="0"/>
                  <a:ea typeface="Verdana" panose="020B0604030504040204" pitchFamily="34" charset="0"/>
                </a:rPr>
                <a:t>Maarsbergen</a:t>
              </a:r>
              <a:endParaRPr lang="en-US" sz="700">
                <a:solidFill>
                  <a:schemeClr val="tx1">
                    <a:lumMod val="75000"/>
                  </a:schemeClr>
                </a:solidFill>
                <a:latin typeface="Verdana" panose="020B0604030504040204" pitchFamily="34" charset="0"/>
                <a:ea typeface="Verdana" panose="020B0604030504040204" pitchFamily="34" charset="0"/>
              </a:endParaRPr>
            </a:p>
            <a:p>
              <a:pPr>
                <a:lnSpc>
                  <a:spcPts val="1080"/>
                </a:lnSpc>
              </a:pPr>
              <a:endParaRPr lang="en-US" sz="700">
                <a:solidFill>
                  <a:schemeClr val="tx1">
                    <a:lumMod val="75000"/>
                  </a:schemeClr>
                </a:solidFill>
                <a:latin typeface="Verdana" panose="020B0604030504040204" pitchFamily="34" charset="0"/>
                <a:ea typeface="Verdana" panose="020B0604030504040204" pitchFamily="34" charset="0"/>
              </a:endParaRP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  Warsaw</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  Porto</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  Bucharest</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  Madrid</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  Stockholm</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  Zurich</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  Istanbul</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  London</a:t>
              </a:r>
            </a:p>
          </p:txBody>
        </p:sp>
        <p:sp>
          <p:nvSpPr>
            <p:cNvPr id="66" name="TextBox 9">
              <a:extLst>
                <a:ext uri="{FF2B5EF4-FFF2-40B4-BE49-F238E27FC236}">
                  <a16:creationId xmlns:a16="http://schemas.microsoft.com/office/drawing/2014/main" id="{E85EBE6E-F3A3-439F-AD1B-1B730356FAB2}"/>
                </a:ext>
              </a:extLst>
            </p:cNvPr>
            <p:cNvSpPr txBox="1"/>
            <p:nvPr/>
          </p:nvSpPr>
          <p:spPr>
            <a:xfrm>
              <a:off x="10359623" y="226297"/>
              <a:ext cx="1701694" cy="2474364"/>
            </a:xfrm>
            <a:prstGeom prst="rect">
              <a:avLst/>
            </a:prstGeom>
            <a:noFill/>
          </p:spPr>
          <p:txBody>
            <a:bodyPr wrap="square" rtlCol="0">
              <a:spAutoFit/>
            </a:bodyPr>
            <a:lstStyle/>
            <a:p>
              <a:pPr>
                <a:lnSpc>
                  <a:spcPts val="1080"/>
                </a:lnSpc>
              </a:pPr>
              <a:r>
                <a:rPr lang="en-US" sz="1100">
                  <a:solidFill>
                    <a:schemeClr val="accent5"/>
                  </a:solidFill>
                  <a:latin typeface="Verdana" panose="020B0604030504040204" pitchFamily="34" charset="0"/>
                  <a:ea typeface="Verdana" panose="020B0604030504040204" pitchFamily="34" charset="0"/>
                </a:rPr>
                <a:t>Americas</a:t>
              </a:r>
              <a:endParaRPr lang="en-US" sz="1400">
                <a:solidFill>
                  <a:schemeClr val="accent5"/>
                </a:solidFill>
                <a:latin typeface="Verdana" panose="020B0604030504040204" pitchFamily="34" charset="0"/>
                <a:ea typeface="Verdana" panose="020B0604030504040204" pitchFamily="34" charset="0"/>
              </a:endParaRPr>
            </a:p>
            <a:p>
              <a:pPr>
                <a:lnSpc>
                  <a:spcPts val="1080"/>
                </a:lnSpc>
              </a:pPr>
              <a:endParaRPr lang="en-US" sz="800">
                <a:solidFill>
                  <a:schemeClr val="bg2">
                    <a:lumMod val="25000"/>
                  </a:schemeClr>
                </a:solidFill>
                <a:latin typeface="Verdana" panose="020B0604030504040204" pitchFamily="34" charset="0"/>
                <a:ea typeface="Verdana" panose="020B0604030504040204" pitchFamily="34" charset="0"/>
              </a:endParaRP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Argentina</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Brazil</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Canada</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Chile</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Colombia</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Costa Rica</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Ecuador </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Mexico</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Peru</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United States</a:t>
              </a:r>
            </a:p>
            <a:p>
              <a:pPr>
                <a:lnSpc>
                  <a:spcPts val="1080"/>
                </a:lnSpc>
              </a:pPr>
              <a:endParaRPr lang="en-US" sz="700">
                <a:solidFill>
                  <a:schemeClr val="tx1">
                    <a:lumMod val="75000"/>
                  </a:schemeClr>
                </a:solidFill>
                <a:latin typeface="Verdana" panose="020B0604030504040204" pitchFamily="34" charset="0"/>
                <a:ea typeface="Verdana" panose="020B0604030504040204" pitchFamily="34" charset="0"/>
              </a:endParaRP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Uruguay</a:t>
              </a:r>
            </a:p>
          </p:txBody>
        </p:sp>
        <p:sp>
          <p:nvSpPr>
            <p:cNvPr id="67" name="TextBox 10">
              <a:extLst>
                <a:ext uri="{FF2B5EF4-FFF2-40B4-BE49-F238E27FC236}">
                  <a16:creationId xmlns:a16="http://schemas.microsoft.com/office/drawing/2014/main" id="{29A3D9E9-A128-54D2-D22C-C6958118D617}"/>
                </a:ext>
              </a:extLst>
            </p:cNvPr>
            <p:cNvSpPr txBox="1"/>
            <p:nvPr/>
          </p:nvSpPr>
          <p:spPr>
            <a:xfrm>
              <a:off x="11108759" y="378316"/>
              <a:ext cx="874092" cy="2304145"/>
            </a:xfrm>
            <a:prstGeom prst="rect">
              <a:avLst/>
            </a:prstGeom>
            <a:noFill/>
          </p:spPr>
          <p:txBody>
            <a:bodyPr wrap="square" rtlCol="0">
              <a:spAutoFit/>
            </a:bodyPr>
            <a:lstStyle/>
            <a:p>
              <a:pPr>
                <a:lnSpc>
                  <a:spcPts val="1080"/>
                </a:lnSpc>
              </a:pPr>
              <a:endParaRPr lang="en-US" sz="700">
                <a:solidFill>
                  <a:schemeClr val="tx1">
                    <a:lumMod val="75000"/>
                  </a:schemeClr>
                </a:solidFill>
                <a:latin typeface="Verdana" panose="020B0604030504040204" pitchFamily="34" charset="0"/>
                <a:ea typeface="Verdana" panose="020B0604030504040204" pitchFamily="34" charset="0"/>
              </a:endParaRP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  Buenos Aires</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  São Paulo</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  Toronto</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  Santiago</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  Bogotá</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  San Jose</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  Quito</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  Mexico City</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  Lima</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  Atlanta,</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    Indianapolis</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  Montevideo</a:t>
              </a:r>
            </a:p>
          </p:txBody>
        </p:sp>
        <p:cxnSp>
          <p:nvCxnSpPr>
            <p:cNvPr id="68" name="Straight Connector 11">
              <a:extLst>
                <a:ext uri="{FF2B5EF4-FFF2-40B4-BE49-F238E27FC236}">
                  <a16:creationId xmlns:a16="http://schemas.microsoft.com/office/drawing/2014/main" id="{44E51793-D96F-4FA7-09DE-06C98EDD1765}"/>
                </a:ext>
              </a:extLst>
            </p:cNvPr>
            <p:cNvCxnSpPr>
              <a:cxnSpLocks/>
            </p:cNvCxnSpPr>
            <p:nvPr/>
          </p:nvCxnSpPr>
          <p:spPr>
            <a:xfrm>
              <a:off x="10205302" y="303550"/>
              <a:ext cx="0" cy="6962043"/>
            </a:xfrm>
            <a:prstGeom prst="line">
              <a:avLst/>
            </a:prstGeom>
            <a:ln>
              <a:solidFill>
                <a:srgbClr val="6897B8"/>
              </a:solidFill>
            </a:ln>
          </p:spPr>
          <p:style>
            <a:lnRef idx="1">
              <a:schemeClr val="accent1"/>
            </a:lnRef>
            <a:fillRef idx="0">
              <a:schemeClr val="accent1"/>
            </a:fillRef>
            <a:effectRef idx="0">
              <a:schemeClr val="accent1"/>
            </a:effectRef>
            <a:fontRef idx="minor">
              <a:schemeClr val="tx1"/>
            </a:fontRef>
          </p:style>
        </p:cxnSp>
        <p:cxnSp>
          <p:nvCxnSpPr>
            <p:cNvPr id="69" name="Straight Connector 12">
              <a:extLst>
                <a:ext uri="{FF2B5EF4-FFF2-40B4-BE49-F238E27FC236}">
                  <a16:creationId xmlns:a16="http://schemas.microsoft.com/office/drawing/2014/main" id="{4195BF2D-C17D-1CBD-9F4D-F9AD0BB1D551}"/>
                </a:ext>
              </a:extLst>
            </p:cNvPr>
            <p:cNvCxnSpPr>
              <a:cxnSpLocks/>
            </p:cNvCxnSpPr>
            <p:nvPr/>
          </p:nvCxnSpPr>
          <p:spPr>
            <a:xfrm>
              <a:off x="8494110" y="4275358"/>
              <a:ext cx="3466353" cy="0"/>
            </a:xfrm>
            <a:prstGeom prst="line">
              <a:avLst/>
            </a:prstGeom>
            <a:ln>
              <a:solidFill>
                <a:srgbClr val="6897B8"/>
              </a:solidFill>
            </a:ln>
          </p:spPr>
          <p:style>
            <a:lnRef idx="1">
              <a:schemeClr val="accent1"/>
            </a:lnRef>
            <a:fillRef idx="0">
              <a:schemeClr val="accent1"/>
            </a:fillRef>
            <a:effectRef idx="0">
              <a:schemeClr val="accent1"/>
            </a:effectRef>
            <a:fontRef idx="minor">
              <a:schemeClr val="tx1"/>
            </a:fontRef>
          </p:style>
        </p:cxnSp>
        <p:sp>
          <p:nvSpPr>
            <p:cNvPr id="70" name="TextBox 13">
              <a:extLst>
                <a:ext uri="{FF2B5EF4-FFF2-40B4-BE49-F238E27FC236}">
                  <a16:creationId xmlns:a16="http://schemas.microsoft.com/office/drawing/2014/main" id="{BAB96EA5-DEF2-129D-1A1C-00319462E65E}"/>
                </a:ext>
              </a:extLst>
            </p:cNvPr>
            <p:cNvSpPr txBox="1"/>
            <p:nvPr/>
          </p:nvSpPr>
          <p:spPr>
            <a:xfrm>
              <a:off x="8483599" y="4393278"/>
              <a:ext cx="1621577" cy="3023144"/>
            </a:xfrm>
            <a:prstGeom prst="rect">
              <a:avLst/>
            </a:prstGeom>
            <a:noFill/>
          </p:spPr>
          <p:txBody>
            <a:bodyPr wrap="square" rtlCol="0">
              <a:spAutoFit/>
            </a:bodyPr>
            <a:lstStyle/>
            <a:p>
              <a:pPr>
                <a:lnSpc>
                  <a:spcPts val="1080"/>
                </a:lnSpc>
              </a:pPr>
              <a:r>
                <a:rPr lang="en-US" sz="1100">
                  <a:solidFill>
                    <a:schemeClr val="accent5"/>
                  </a:solidFill>
                  <a:latin typeface="Verdana" panose="020B0604030504040204" pitchFamily="34" charset="0"/>
                  <a:ea typeface="Verdana" panose="020B0604030504040204" pitchFamily="34" charset="0"/>
                </a:rPr>
                <a:t>Asia Pacific</a:t>
              </a:r>
            </a:p>
            <a:p>
              <a:pPr>
                <a:lnSpc>
                  <a:spcPts val="1080"/>
                </a:lnSpc>
              </a:pPr>
              <a:endParaRPr lang="en-US" sz="800">
                <a:solidFill>
                  <a:schemeClr val="bg2">
                    <a:lumMod val="25000"/>
                  </a:schemeClr>
                </a:solidFill>
                <a:latin typeface="Verdana" panose="020B0604030504040204" pitchFamily="34" charset="0"/>
                <a:ea typeface="Verdana" panose="020B0604030504040204" pitchFamily="34" charset="0"/>
              </a:endParaRP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Australia</a:t>
              </a:r>
            </a:p>
            <a:p>
              <a:pPr>
                <a:lnSpc>
                  <a:spcPts val="1080"/>
                </a:lnSpc>
              </a:pPr>
              <a:endParaRPr lang="en-US" sz="700">
                <a:solidFill>
                  <a:schemeClr val="tx1">
                    <a:lumMod val="75000"/>
                  </a:schemeClr>
                </a:solidFill>
                <a:latin typeface="Verdana" panose="020B0604030504040204" pitchFamily="34" charset="0"/>
                <a:ea typeface="Verdana" panose="020B0604030504040204" pitchFamily="34" charset="0"/>
              </a:endParaRPr>
            </a:p>
            <a:p>
              <a:pPr>
                <a:lnSpc>
                  <a:spcPts val="1080"/>
                </a:lnSpc>
              </a:pPr>
              <a:endParaRPr lang="en-US" sz="700">
                <a:solidFill>
                  <a:schemeClr val="tx1">
                    <a:lumMod val="75000"/>
                  </a:schemeClr>
                </a:solidFill>
                <a:latin typeface="Verdana" panose="020B0604030504040204" pitchFamily="34" charset="0"/>
                <a:ea typeface="Verdana" panose="020B0604030504040204" pitchFamily="34" charset="0"/>
              </a:endParaRPr>
            </a:p>
            <a:p>
              <a:pPr>
                <a:lnSpc>
                  <a:spcPts val="1080"/>
                </a:lnSpc>
              </a:pPr>
              <a:endParaRPr lang="en-US" sz="700">
                <a:solidFill>
                  <a:schemeClr val="tx1">
                    <a:lumMod val="75000"/>
                  </a:schemeClr>
                </a:solidFill>
                <a:latin typeface="Verdana" panose="020B0604030504040204" pitchFamily="34" charset="0"/>
                <a:ea typeface="Verdana" panose="020B0604030504040204" pitchFamily="34" charset="0"/>
              </a:endParaRPr>
            </a:p>
            <a:p>
              <a:pPr>
                <a:lnSpc>
                  <a:spcPts val="1080"/>
                </a:lnSpc>
              </a:pPr>
              <a:endParaRPr lang="en-US" sz="700">
                <a:solidFill>
                  <a:schemeClr val="tx1">
                    <a:lumMod val="75000"/>
                  </a:schemeClr>
                </a:solidFill>
                <a:latin typeface="Verdana" panose="020B0604030504040204" pitchFamily="34" charset="0"/>
                <a:ea typeface="Verdana" panose="020B0604030504040204" pitchFamily="34" charset="0"/>
              </a:endParaRP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China</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Hong Kong</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India</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Japan</a:t>
              </a:r>
            </a:p>
            <a:p>
              <a:pPr>
                <a:lnSpc>
                  <a:spcPts val="1080"/>
                </a:lnSpc>
              </a:pPr>
              <a:r>
                <a:rPr lang="en-US" sz="700" err="1">
                  <a:solidFill>
                    <a:schemeClr val="tx1">
                      <a:lumMod val="75000"/>
                    </a:schemeClr>
                  </a:solidFill>
                  <a:latin typeface="Verdana" panose="020B0604030504040204" pitchFamily="34" charset="0"/>
                  <a:ea typeface="Verdana" panose="020B0604030504040204" pitchFamily="34" charset="0"/>
                </a:rPr>
                <a:t>Koreo</a:t>
              </a:r>
              <a:endParaRPr lang="en-US" sz="700">
                <a:solidFill>
                  <a:schemeClr val="tx1">
                    <a:lumMod val="75000"/>
                  </a:schemeClr>
                </a:solidFill>
                <a:latin typeface="Verdana" panose="020B0604030504040204" pitchFamily="34" charset="0"/>
                <a:ea typeface="Verdana" panose="020B0604030504040204" pitchFamily="34" charset="0"/>
              </a:endParaRP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Macau</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Malaysia</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New Zealand</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Philippines</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Singapore</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Thailand</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Vietnam</a:t>
              </a:r>
            </a:p>
          </p:txBody>
        </p:sp>
        <p:sp>
          <p:nvSpPr>
            <p:cNvPr id="71" name="TextBox 15">
              <a:extLst>
                <a:ext uri="{FF2B5EF4-FFF2-40B4-BE49-F238E27FC236}">
                  <a16:creationId xmlns:a16="http://schemas.microsoft.com/office/drawing/2014/main" id="{1CBB8C45-E033-0250-FA8B-B277DA59ACF1}"/>
                </a:ext>
              </a:extLst>
            </p:cNvPr>
            <p:cNvSpPr txBox="1"/>
            <p:nvPr/>
          </p:nvSpPr>
          <p:spPr>
            <a:xfrm>
              <a:off x="9232736" y="4540312"/>
              <a:ext cx="874091" cy="2868399"/>
            </a:xfrm>
            <a:prstGeom prst="rect">
              <a:avLst/>
            </a:prstGeom>
            <a:noFill/>
          </p:spPr>
          <p:txBody>
            <a:bodyPr wrap="square" rtlCol="0">
              <a:spAutoFit/>
            </a:bodyPr>
            <a:lstStyle/>
            <a:p>
              <a:pPr>
                <a:lnSpc>
                  <a:spcPts val="1080"/>
                </a:lnSpc>
              </a:pPr>
              <a:endParaRPr lang="en-US" sz="800">
                <a:solidFill>
                  <a:schemeClr val="tx1">
                    <a:lumMod val="75000"/>
                  </a:schemeClr>
                </a:solidFill>
                <a:latin typeface="Verdana" panose="020B0604030504040204" pitchFamily="34" charset="0"/>
                <a:ea typeface="Verdana" panose="020B0604030504040204" pitchFamily="34" charset="0"/>
              </a:endParaRP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  Brisbane, </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    Canberra,</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    Melbourne,</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    Perth,</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    Sydney</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  Shanghai</a:t>
              </a:r>
            </a:p>
            <a:p>
              <a:pPr marL="0" marR="0" lvl="0" indent="0" algn="l" defTabSz="914400" rtl="0" eaLnBrk="1" fontAlgn="auto" latinLnBrk="0" hangingPunct="1">
                <a:lnSpc>
                  <a:spcPts val="1080"/>
                </a:lnSpc>
                <a:spcBef>
                  <a:spcPts val="0"/>
                </a:spcBef>
                <a:spcAft>
                  <a:spcPts val="0"/>
                </a:spcAft>
                <a:buClrTx/>
                <a:buSzTx/>
                <a:buFontTx/>
                <a:buNone/>
                <a:tabLst/>
                <a:defRPr/>
              </a:pPr>
              <a:r>
                <a:rPr lang="en-US" sz="700">
                  <a:solidFill>
                    <a:schemeClr val="tx1">
                      <a:lumMod val="75000"/>
                    </a:schemeClr>
                  </a:solidFill>
                  <a:latin typeface="Verdana" panose="020B0604030504040204" pitchFamily="34" charset="0"/>
                  <a:ea typeface="Verdana" panose="020B0604030504040204" pitchFamily="34" charset="0"/>
                </a:rPr>
                <a:t>–  Hong Kong</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  Hyderabad</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  Tokyo</a:t>
              </a:r>
            </a:p>
            <a:p>
              <a:pPr>
                <a:lnSpc>
                  <a:spcPts val="1080"/>
                </a:lnSpc>
              </a:pPr>
              <a:endParaRPr lang="en-US" sz="700">
                <a:solidFill>
                  <a:schemeClr val="tx1">
                    <a:lumMod val="75000"/>
                  </a:schemeClr>
                </a:solidFill>
                <a:latin typeface="Verdana" panose="020B0604030504040204" pitchFamily="34" charset="0"/>
                <a:ea typeface="Verdana" panose="020B0604030504040204" pitchFamily="34" charset="0"/>
              </a:endParaRPr>
            </a:p>
            <a:p>
              <a:pPr>
                <a:lnSpc>
                  <a:spcPts val="1080"/>
                </a:lnSpc>
              </a:pPr>
              <a:endParaRPr lang="en-US" sz="700">
                <a:solidFill>
                  <a:schemeClr val="tx1">
                    <a:lumMod val="75000"/>
                  </a:schemeClr>
                </a:solidFill>
                <a:latin typeface="Verdana" panose="020B0604030504040204" pitchFamily="34" charset="0"/>
                <a:ea typeface="Verdana" panose="020B0604030504040204" pitchFamily="34" charset="0"/>
              </a:endParaRP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  Kuala Lumpur</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  Auckland</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  Manila</a:t>
              </a:r>
            </a:p>
            <a:p>
              <a:pPr marL="0" marR="0" lvl="0" indent="0" algn="l" defTabSz="914400" rtl="0" eaLnBrk="1" fontAlgn="auto" latinLnBrk="0" hangingPunct="1">
                <a:lnSpc>
                  <a:spcPts val="1080"/>
                </a:lnSpc>
                <a:spcBef>
                  <a:spcPts val="0"/>
                </a:spcBef>
                <a:spcAft>
                  <a:spcPts val="0"/>
                </a:spcAft>
                <a:buClrTx/>
                <a:buSzTx/>
                <a:buFontTx/>
                <a:buNone/>
                <a:tabLst/>
                <a:defRPr/>
              </a:pPr>
              <a:r>
                <a:rPr lang="en-US" sz="700">
                  <a:solidFill>
                    <a:schemeClr val="tx1">
                      <a:lumMod val="75000"/>
                    </a:schemeClr>
                  </a:solidFill>
                  <a:latin typeface="Verdana" panose="020B0604030504040204" pitchFamily="34" charset="0"/>
                  <a:ea typeface="Verdana" panose="020B0604030504040204" pitchFamily="34" charset="0"/>
                </a:rPr>
                <a:t>–  Singapore</a:t>
              </a:r>
            </a:p>
            <a:p>
              <a:pPr marL="0" marR="0" lvl="0" indent="0" algn="l" defTabSz="914400" rtl="0" eaLnBrk="1" fontAlgn="auto" latinLnBrk="0" hangingPunct="1">
                <a:lnSpc>
                  <a:spcPts val="1080"/>
                </a:lnSpc>
                <a:spcBef>
                  <a:spcPts val="0"/>
                </a:spcBef>
                <a:spcAft>
                  <a:spcPts val="0"/>
                </a:spcAft>
                <a:buClrTx/>
                <a:buSzTx/>
                <a:buFontTx/>
                <a:buNone/>
                <a:tabLst/>
                <a:defRPr/>
              </a:pPr>
              <a:r>
                <a:rPr lang="en-US" sz="700">
                  <a:solidFill>
                    <a:schemeClr val="tx1">
                      <a:lumMod val="75000"/>
                    </a:schemeClr>
                  </a:solidFill>
                  <a:latin typeface="Verdana" panose="020B0604030504040204" pitchFamily="34" charset="0"/>
                  <a:ea typeface="Verdana" panose="020B0604030504040204" pitchFamily="34" charset="0"/>
                </a:rPr>
                <a:t>–  Bangkok</a:t>
              </a:r>
            </a:p>
            <a:p>
              <a:pPr marL="0" marR="0" lvl="0" indent="0" algn="l" defTabSz="914400" rtl="0" eaLnBrk="1" fontAlgn="auto" latinLnBrk="0" hangingPunct="1">
                <a:lnSpc>
                  <a:spcPts val="1080"/>
                </a:lnSpc>
                <a:spcBef>
                  <a:spcPts val="0"/>
                </a:spcBef>
                <a:spcAft>
                  <a:spcPts val="0"/>
                </a:spcAft>
                <a:buClrTx/>
                <a:buSzTx/>
                <a:buFontTx/>
                <a:buNone/>
                <a:tabLst/>
                <a:defRPr/>
              </a:pPr>
              <a:r>
                <a:rPr lang="en-US" sz="700">
                  <a:solidFill>
                    <a:schemeClr val="tx1">
                      <a:lumMod val="75000"/>
                    </a:schemeClr>
                  </a:solidFill>
                  <a:latin typeface="+mn-lt"/>
                  <a:ea typeface="Verdana" panose="020B0604030504040204" pitchFamily="34" charset="0"/>
                </a:rPr>
                <a:t>–  </a:t>
              </a:r>
              <a:r>
                <a:rPr lang="en-ZA" sz="700" b="0" i="0">
                  <a:solidFill>
                    <a:schemeClr val="tx1">
                      <a:lumMod val="75000"/>
                    </a:schemeClr>
                  </a:solidFill>
                  <a:effectLst/>
                  <a:latin typeface="+mn-lt"/>
                </a:rPr>
                <a:t>Ho Chi Minh City</a:t>
              </a:r>
              <a:endParaRPr lang="en-US" sz="700">
                <a:solidFill>
                  <a:schemeClr val="tx1">
                    <a:lumMod val="75000"/>
                  </a:schemeClr>
                </a:solidFill>
                <a:latin typeface="+mn-lt"/>
                <a:ea typeface="Verdana" panose="020B0604030504040204" pitchFamily="34" charset="0"/>
              </a:endParaRPr>
            </a:p>
          </p:txBody>
        </p:sp>
        <p:sp>
          <p:nvSpPr>
            <p:cNvPr id="72" name="TextBox 21">
              <a:extLst>
                <a:ext uri="{FF2B5EF4-FFF2-40B4-BE49-F238E27FC236}">
                  <a16:creationId xmlns:a16="http://schemas.microsoft.com/office/drawing/2014/main" id="{3B7572F4-6EBB-D213-F23A-E75C163AD0BB}"/>
                </a:ext>
              </a:extLst>
            </p:cNvPr>
            <p:cNvSpPr txBox="1"/>
            <p:nvPr/>
          </p:nvSpPr>
          <p:spPr>
            <a:xfrm>
              <a:off x="10359623" y="4393276"/>
              <a:ext cx="1682987" cy="1785189"/>
            </a:xfrm>
            <a:prstGeom prst="rect">
              <a:avLst/>
            </a:prstGeom>
            <a:noFill/>
          </p:spPr>
          <p:txBody>
            <a:bodyPr wrap="square" rtlCol="0">
              <a:spAutoFit/>
            </a:bodyPr>
            <a:lstStyle/>
            <a:p>
              <a:pPr>
                <a:lnSpc>
                  <a:spcPts val="1080"/>
                </a:lnSpc>
              </a:pPr>
              <a:r>
                <a:rPr lang="en-US" sz="1100">
                  <a:solidFill>
                    <a:schemeClr val="accent5"/>
                  </a:solidFill>
                  <a:latin typeface="Verdana" panose="020B0604030504040204" pitchFamily="34" charset="0"/>
                  <a:ea typeface="Verdana" panose="020B0604030504040204" pitchFamily="34" charset="0"/>
                </a:rPr>
                <a:t>Middle East &amp; Africa</a:t>
              </a:r>
            </a:p>
            <a:p>
              <a:pPr marL="0" marR="0" lvl="0" indent="0" algn="l" defTabSz="914400" rtl="0" eaLnBrk="1" fontAlgn="auto" latinLnBrk="0" hangingPunct="1">
                <a:lnSpc>
                  <a:spcPts val="1080"/>
                </a:lnSpc>
                <a:spcBef>
                  <a:spcPts val="0"/>
                </a:spcBef>
                <a:spcAft>
                  <a:spcPts val="0"/>
                </a:spcAft>
                <a:buClrTx/>
                <a:buSzTx/>
                <a:buFontTx/>
                <a:buNone/>
                <a:tabLst/>
                <a:defRPr/>
              </a:pPr>
              <a:endParaRPr lang="en-US" sz="800">
                <a:solidFill>
                  <a:schemeClr val="bg2">
                    <a:lumMod val="25000"/>
                  </a:schemeClr>
                </a:solidFill>
                <a:latin typeface="Verdana" panose="020B0604030504040204" pitchFamily="34" charset="0"/>
                <a:ea typeface="Verdana" panose="020B0604030504040204" pitchFamily="34" charset="0"/>
              </a:endParaRP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Kenya</a:t>
              </a:r>
            </a:p>
            <a:p>
              <a:pPr marL="0" marR="0" lvl="0" indent="0" algn="l" defTabSz="914400" rtl="0" eaLnBrk="1" fontAlgn="auto" latinLnBrk="0" hangingPunct="1">
                <a:lnSpc>
                  <a:spcPts val="1080"/>
                </a:lnSpc>
                <a:spcBef>
                  <a:spcPts val="0"/>
                </a:spcBef>
                <a:spcAft>
                  <a:spcPts val="0"/>
                </a:spcAft>
                <a:buClrTx/>
                <a:buSzTx/>
                <a:buFontTx/>
                <a:buNone/>
                <a:tabLst/>
                <a:defRPr/>
              </a:pPr>
              <a:r>
                <a:rPr lang="en-US" sz="700">
                  <a:solidFill>
                    <a:schemeClr val="tx1">
                      <a:lumMod val="75000"/>
                    </a:schemeClr>
                  </a:solidFill>
                  <a:latin typeface="Verdana" panose="020B0604030504040204" pitchFamily="34" charset="0"/>
                  <a:ea typeface="Verdana" panose="020B0604030504040204" pitchFamily="34" charset="0"/>
                </a:rPr>
                <a:t>Morocco</a:t>
              </a:r>
            </a:p>
            <a:p>
              <a:pPr marL="0" marR="0" lvl="0" indent="0" algn="l" defTabSz="914400" rtl="0" eaLnBrk="1" fontAlgn="auto" latinLnBrk="0" hangingPunct="1">
                <a:lnSpc>
                  <a:spcPts val="1080"/>
                </a:lnSpc>
                <a:spcBef>
                  <a:spcPts val="0"/>
                </a:spcBef>
                <a:spcAft>
                  <a:spcPts val="0"/>
                </a:spcAft>
                <a:buClrTx/>
                <a:buSzTx/>
                <a:buFontTx/>
                <a:buNone/>
                <a:tabLst/>
                <a:defRPr/>
              </a:pPr>
              <a:endParaRPr lang="en-US" sz="700">
                <a:solidFill>
                  <a:schemeClr val="tx1">
                    <a:lumMod val="75000"/>
                  </a:schemeClr>
                </a:solidFill>
                <a:latin typeface="Verdana" panose="020B0604030504040204" pitchFamily="34" charset="0"/>
                <a:ea typeface="Verdana" panose="020B0604030504040204" pitchFamily="34" charset="0"/>
              </a:endParaRPr>
            </a:p>
            <a:p>
              <a:pPr marL="0" marR="0" lvl="0" indent="0" algn="l" defTabSz="914400" rtl="0" eaLnBrk="1" fontAlgn="auto" latinLnBrk="0" hangingPunct="1">
                <a:lnSpc>
                  <a:spcPts val="1080"/>
                </a:lnSpc>
                <a:spcBef>
                  <a:spcPts val="0"/>
                </a:spcBef>
                <a:spcAft>
                  <a:spcPts val="0"/>
                </a:spcAft>
                <a:buClrTx/>
                <a:buSzTx/>
                <a:buFontTx/>
                <a:buNone/>
                <a:tabLst/>
                <a:defRPr/>
              </a:pPr>
              <a:r>
                <a:rPr lang="en-US" sz="700">
                  <a:solidFill>
                    <a:schemeClr val="tx1">
                      <a:lumMod val="75000"/>
                    </a:schemeClr>
                  </a:solidFill>
                  <a:latin typeface="Verdana" panose="020B0604030504040204" pitchFamily="34" charset="0"/>
                  <a:ea typeface="Verdana" panose="020B0604030504040204" pitchFamily="34" charset="0"/>
                </a:rPr>
                <a:t>Mauritius</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South Africa</a:t>
              </a:r>
            </a:p>
            <a:p>
              <a:pPr>
                <a:lnSpc>
                  <a:spcPts val="1080"/>
                </a:lnSpc>
              </a:pPr>
              <a:endParaRPr lang="en-US" sz="700">
                <a:solidFill>
                  <a:schemeClr val="tx1">
                    <a:lumMod val="75000"/>
                  </a:schemeClr>
                </a:solidFill>
                <a:latin typeface="Verdana" panose="020B0604030504040204" pitchFamily="34" charset="0"/>
                <a:ea typeface="Verdana" panose="020B0604030504040204" pitchFamily="34" charset="0"/>
              </a:endParaRPr>
            </a:p>
            <a:p>
              <a:pPr marL="0" marR="0" lvl="0" indent="0" algn="l" defTabSz="914400" rtl="0" eaLnBrk="1" fontAlgn="auto" latinLnBrk="0" hangingPunct="1">
                <a:lnSpc>
                  <a:spcPts val="1080"/>
                </a:lnSpc>
                <a:spcBef>
                  <a:spcPts val="0"/>
                </a:spcBef>
                <a:spcAft>
                  <a:spcPts val="0"/>
                </a:spcAft>
                <a:buClrTx/>
                <a:buSzTx/>
                <a:buFontTx/>
                <a:buNone/>
                <a:tabLst/>
                <a:defRPr/>
              </a:pPr>
              <a:br>
                <a:rPr lang="en-US" sz="700">
                  <a:solidFill>
                    <a:schemeClr val="tx1">
                      <a:lumMod val="75000"/>
                    </a:schemeClr>
                  </a:solidFill>
                  <a:latin typeface="Verdana" panose="020B0604030504040204" pitchFamily="34" charset="0"/>
                  <a:ea typeface="Verdana" panose="020B0604030504040204" pitchFamily="34" charset="0"/>
                </a:rPr>
              </a:br>
              <a:r>
                <a:rPr lang="en-US" sz="700">
                  <a:solidFill>
                    <a:schemeClr val="tx1">
                      <a:lumMod val="75000"/>
                    </a:schemeClr>
                  </a:solidFill>
                  <a:latin typeface="Verdana" panose="020B0604030504040204" pitchFamily="34" charset="0"/>
                  <a:ea typeface="Verdana" panose="020B0604030504040204" pitchFamily="34" charset="0"/>
                </a:rPr>
                <a:t>The UAE</a:t>
              </a:r>
            </a:p>
            <a:p>
              <a:pPr marL="0" marR="0" lvl="0" indent="0" algn="l" defTabSz="914400" rtl="0" eaLnBrk="1" fontAlgn="auto" latinLnBrk="0" hangingPunct="1">
                <a:lnSpc>
                  <a:spcPts val="1080"/>
                </a:lnSpc>
                <a:spcBef>
                  <a:spcPts val="0"/>
                </a:spcBef>
                <a:spcAft>
                  <a:spcPts val="0"/>
                </a:spcAft>
                <a:buClrTx/>
                <a:buSzTx/>
                <a:buFontTx/>
                <a:buNone/>
                <a:tabLst/>
                <a:defRPr/>
              </a:pPr>
              <a:endParaRPr lang="en-US" sz="700">
                <a:solidFill>
                  <a:schemeClr val="bg2">
                    <a:lumMod val="25000"/>
                  </a:schemeClr>
                </a:solidFill>
                <a:latin typeface="Verdana" panose="020B0604030504040204" pitchFamily="34" charset="0"/>
                <a:ea typeface="Verdana" panose="020B0604030504040204" pitchFamily="34" charset="0"/>
              </a:endParaRPr>
            </a:p>
          </p:txBody>
        </p:sp>
        <p:sp>
          <p:nvSpPr>
            <p:cNvPr id="73" name="TextBox 22">
              <a:extLst>
                <a:ext uri="{FF2B5EF4-FFF2-40B4-BE49-F238E27FC236}">
                  <a16:creationId xmlns:a16="http://schemas.microsoft.com/office/drawing/2014/main" id="{E5873AB0-301F-7ECF-C3E7-DE7486606EDC}"/>
                </a:ext>
              </a:extLst>
            </p:cNvPr>
            <p:cNvSpPr txBox="1"/>
            <p:nvPr/>
          </p:nvSpPr>
          <p:spPr>
            <a:xfrm>
              <a:off x="11108759" y="4555710"/>
              <a:ext cx="874092" cy="1475699"/>
            </a:xfrm>
            <a:prstGeom prst="rect">
              <a:avLst/>
            </a:prstGeom>
            <a:noFill/>
          </p:spPr>
          <p:txBody>
            <a:bodyPr wrap="square" rtlCol="0">
              <a:spAutoFit/>
            </a:bodyPr>
            <a:lstStyle/>
            <a:p>
              <a:pPr>
                <a:lnSpc>
                  <a:spcPts val="1080"/>
                </a:lnSpc>
              </a:pPr>
              <a:endParaRPr lang="en-US" sz="700">
                <a:solidFill>
                  <a:schemeClr val="tx1">
                    <a:lumMod val="75000"/>
                  </a:schemeClr>
                </a:solidFill>
                <a:latin typeface="Verdana" panose="020B0604030504040204" pitchFamily="34" charset="0"/>
                <a:ea typeface="Verdana" panose="020B0604030504040204" pitchFamily="34" charset="0"/>
              </a:endParaRP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  Nairobi</a:t>
              </a:r>
            </a:p>
            <a:p>
              <a:pPr marL="0" marR="0" lvl="0" indent="0" algn="l" defTabSz="914400" rtl="0" eaLnBrk="1" fontAlgn="auto" latinLnBrk="0" hangingPunct="1">
                <a:lnSpc>
                  <a:spcPts val="1080"/>
                </a:lnSpc>
                <a:spcBef>
                  <a:spcPts val="0"/>
                </a:spcBef>
                <a:spcAft>
                  <a:spcPts val="0"/>
                </a:spcAft>
                <a:buClrTx/>
                <a:buSzTx/>
                <a:buFontTx/>
                <a:buNone/>
                <a:tabLst/>
                <a:defRPr/>
              </a:pPr>
              <a:r>
                <a:rPr lang="en-US" sz="700">
                  <a:solidFill>
                    <a:schemeClr val="tx1">
                      <a:lumMod val="75000"/>
                    </a:schemeClr>
                  </a:solidFill>
                  <a:latin typeface="Verdana" panose="020B0604030504040204" pitchFamily="34" charset="0"/>
                  <a:ea typeface="Verdana" panose="020B0604030504040204" pitchFamily="34" charset="0"/>
                </a:rPr>
                <a:t>–  Casablanca</a:t>
              </a:r>
            </a:p>
            <a:p>
              <a:pPr marL="0" marR="0" lvl="0" indent="0" algn="l" defTabSz="914400" rtl="0" eaLnBrk="1" fontAlgn="auto" latinLnBrk="0" hangingPunct="1">
                <a:lnSpc>
                  <a:spcPts val="1080"/>
                </a:lnSpc>
                <a:spcBef>
                  <a:spcPts val="0"/>
                </a:spcBef>
                <a:spcAft>
                  <a:spcPts val="0"/>
                </a:spcAft>
                <a:buClrTx/>
                <a:buSzTx/>
                <a:buFontTx/>
                <a:buNone/>
                <a:tabLst/>
                <a:defRPr/>
              </a:pPr>
              <a:r>
                <a:rPr lang="en-US" sz="700">
                  <a:solidFill>
                    <a:schemeClr val="tx1">
                      <a:lumMod val="75000"/>
                    </a:schemeClr>
                  </a:solidFill>
                  <a:latin typeface="Verdana" panose="020B0604030504040204" pitchFamily="34" charset="0"/>
                  <a:ea typeface="Verdana" panose="020B0604030504040204" pitchFamily="34" charset="0"/>
                </a:rPr>
                <a:t>–  Rabat</a:t>
              </a:r>
            </a:p>
            <a:p>
              <a:pPr marL="0" marR="0" lvl="0" indent="0" algn="l" defTabSz="914400" rtl="0" eaLnBrk="1" fontAlgn="auto" latinLnBrk="0" hangingPunct="1">
                <a:lnSpc>
                  <a:spcPts val="1080"/>
                </a:lnSpc>
                <a:spcBef>
                  <a:spcPts val="0"/>
                </a:spcBef>
                <a:spcAft>
                  <a:spcPts val="0"/>
                </a:spcAft>
                <a:buClrTx/>
                <a:buSzTx/>
                <a:buFontTx/>
                <a:buNone/>
                <a:tabLst/>
                <a:defRPr/>
              </a:pPr>
              <a:r>
                <a:rPr lang="en-US" sz="700">
                  <a:solidFill>
                    <a:schemeClr val="tx1">
                      <a:lumMod val="75000"/>
                    </a:schemeClr>
                  </a:solidFill>
                  <a:latin typeface="Verdana" panose="020B0604030504040204" pitchFamily="34" charset="0"/>
                  <a:ea typeface="Verdana" panose="020B0604030504040204" pitchFamily="34" charset="0"/>
                </a:rPr>
                <a:t>–  Quatre Bornes</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  Cape Town, </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    Pretoria,</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    Johannesburg</a:t>
              </a:r>
            </a:p>
            <a:p>
              <a:pPr>
                <a:lnSpc>
                  <a:spcPts val="1080"/>
                </a:lnSpc>
              </a:pPr>
              <a:r>
                <a:rPr lang="en-US" sz="700">
                  <a:solidFill>
                    <a:schemeClr val="tx1">
                      <a:lumMod val="75000"/>
                    </a:schemeClr>
                  </a:solidFill>
                  <a:latin typeface="Verdana" panose="020B0604030504040204" pitchFamily="34" charset="0"/>
                  <a:ea typeface="Verdana" panose="020B0604030504040204" pitchFamily="34" charset="0"/>
                </a:rPr>
                <a:t>–  Dubai</a:t>
              </a:r>
            </a:p>
          </p:txBody>
        </p:sp>
      </p:grpSp>
    </p:spTree>
    <p:extLst>
      <p:ext uri="{BB962C8B-B14F-4D97-AF65-F5344CB8AC3E}">
        <p14:creationId xmlns:p14="http://schemas.microsoft.com/office/powerpoint/2010/main" val="3856861280"/>
      </p:ext>
    </p:extLst>
  </p:cSld>
  <p:clrMapOvr>
    <a:masterClrMapping/>
  </p:clrMapOvr>
  <p:extLst>
    <p:ext uri="{DCECCB84-F9BA-43D5-87BE-67443E8EF086}">
      <p15:sldGuideLst xmlns:p15="http://schemas.microsoft.com/office/powerpoint/2012/main">
        <p15:guide id="1" orient="horz" pos="2750" userDrawn="1">
          <p15:clr>
            <a:srgbClr val="FBAE40"/>
          </p15:clr>
        </p15:guide>
        <p15:guide id="2" orient="horz" pos="572"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C9317A-D74A-2F7B-8F76-D900D7C47A1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CA86DB8-A083-2F07-995C-F24D3C2EA2A9}"/>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A308E5B-D05B-7DCD-CDF0-F5F209503B26}"/>
              </a:ext>
            </a:extLst>
          </p:cNvPr>
          <p:cNvSpPr>
            <a:spLocks noGrp="1"/>
          </p:cNvSpPr>
          <p:nvPr>
            <p:ph type="dt" sz="half" idx="10"/>
          </p:nvPr>
        </p:nvSpPr>
        <p:spPr/>
        <p:txBody>
          <a:bodyPr/>
          <a:lstStyle/>
          <a:p>
            <a:fld id="{6A4EBA08-DF86-4033-B917-303F891FFE0A}" type="datetimeFigureOut">
              <a:rPr lang="de-DE" smtClean="0"/>
              <a:t>12.05.2025</a:t>
            </a:fld>
            <a:endParaRPr lang="de-DE"/>
          </a:p>
        </p:txBody>
      </p:sp>
      <p:sp>
        <p:nvSpPr>
          <p:cNvPr id="5" name="Fußzeilenplatzhalter 4">
            <a:extLst>
              <a:ext uri="{FF2B5EF4-FFF2-40B4-BE49-F238E27FC236}">
                <a16:creationId xmlns:a16="http://schemas.microsoft.com/office/drawing/2014/main" id="{A8572A29-FDA7-E32E-A4A7-FD2D19F8285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948DEF6-4A3D-A5CF-EDFC-39DAFC84EB72}"/>
              </a:ext>
            </a:extLst>
          </p:cNvPr>
          <p:cNvSpPr>
            <a:spLocks noGrp="1"/>
          </p:cNvSpPr>
          <p:nvPr>
            <p:ph type="sldNum" sz="quarter" idx="12"/>
          </p:nvPr>
        </p:nvSpPr>
        <p:spPr/>
        <p:txBody>
          <a:bodyPr/>
          <a:lstStyle/>
          <a:p>
            <a:fld id="{40AEA0B7-B8CE-498C-821E-A5E6711CDFAE}" type="slidenum">
              <a:rPr lang="de-DE" smtClean="0"/>
              <a:t>‹Nr.›</a:t>
            </a:fld>
            <a:endParaRPr lang="de-DE"/>
          </a:p>
        </p:txBody>
      </p:sp>
    </p:spTree>
    <p:extLst>
      <p:ext uri="{BB962C8B-B14F-4D97-AF65-F5344CB8AC3E}">
        <p14:creationId xmlns:p14="http://schemas.microsoft.com/office/powerpoint/2010/main" val="30922315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469916118"/>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9D1244-6A08-5300-FAFB-F4B26C4237E2}"/>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DCD72217-1873-2F99-F528-EA6BEF6B57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7BD650C7-89A5-A362-AA91-A811EC7B4ED9}"/>
              </a:ext>
            </a:extLst>
          </p:cNvPr>
          <p:cNvSpPr>
            <a:spLocks noGrp="1"/>
          </p:cNvSpPr>
          <p:nvPr>
            <p:ph type="dt" sz="half" idx="10"/>
          </p:nvPr>
        </p:nvSpPr>
        <p:spPr/>
        <p:txBody>
          <a:bodyPr/>
          <a:lstStyle/>
          <a:p>
            <a:fld id="{55D3B0E2-7A1B-4AAF-B74C-FA0BA6E5944B}" type="datetimeFigureOut">
              <a:rPr lang="de-DE" smtClean="0"/>
              <a:t>12.05.2025</a:t>
            </a:fld>
            <a:endParaRPr lang="de-DE"/>
          </a:p>
        </p:txBody>
      </p:sp>
      <p:sp>
        <p:nvSpPr>
          <p:cNvPr id="5" name="Fußzeilenplatzhalter 4">
            <a:extLst>
              <a:ext uri="{FF2B5EF4-FFF2-40B4-BE49-F238E27FC236}">
                <a16:creationId xmlns:a16="http://schemas.microsoft.com/office/drawing/2014/main" id="{29271FB4-A36D-8A17-5CBA-B373A384530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A16A37E-B5BA-66CC-6185-0D3B4ED42427}"/>
              </a:ext>
            </a:extLst>
          </p:cNvPr>
          <p:cNvSpPr>
            <a:spLocks noGrp="1"/>
          </p:cNvSpPr>
          <p:nvPr>
            <p:ph type="sldNum" sz="quarter" idx="12"/>
          </p:nvPr>
        </p:nvSpPr>
        <p:spPr/>
        <p:txBody>
          <a:bodyPr/>
          <a:lstStyle/>
          <a:p>
            <a:fld id="{0AC62B47-EB91-4774-BAA2-9DD79423C113}" type="slidenum">
              <a:rPr lang="de-DE" smtClean="0"/>
              <a:t>‹Nr.›</a:t>
            </a:fld>
            <a:endParaRPr lang="de-DE"/>
          </a:p>
        </p:txBody>
      </p:sp>
    </p:spTree>
    <p:extLst>
      <p:ext uri="{BB962C8B-B14F-4D97-AF65-F5344CB8AC3E}">
        <p14:creationId xmlns:p14="http://schemas.microsoft.com/office/powerpoint/2010/main" val="3098935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slide_Elephan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E3794C8-918D-4031-A239-E3405917E9B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Rectangle 8">
            <a:extLst>
              <a:ext uri="{FF2B5EF4-FFF2-40B4-BE49-F238E27FC236}">
                <a16:creationId xmlns:a16="http://schemas.microsoft.com/office/drawing/2014/main" id="{50586525-B05E-49AD-B6EC-8EEBBF082E0D}"/>
              </a:ext>
            </a:extLst>
          </p:cNvPr>
          <p:cNvSpPr/>
          <p:nvPr userDrawn="1"/>
        </p:nvSpPr>
        <p:spPr>
          <a:xfrm>
            <a:off x="0" y="490749"/>
            <a:ext cx="12192000" cy="6381328"/>
          </a:xfrm>
          <a:prstGeom prst="rect">
            <a:avLst/>
          </a:prstGeom>
          <a:gradFill>
            <a:gsLst>
              <a:gs pos="22000">
                <a:srgbClr val="364D6C">
                  <a:alpha val="0"/>
                </a:srgbClr>
              </a:gs>
              <a:gs pos="100000">
                <a:srgbClr val="364D6C">
                  <a:alpha val="82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49C7940A-B3DC-044E-8730-3DF7FF402047}"/>
              </a:ext>
            </a:extLst>
          </p:cNvPr>
          <p:cNvSpPr>
            <a:spLocks noGrp="1"/>
          </p:cNvSpPr>
          <p:nvPr>
            <p:ph type="body" sz="quarter" idx="14" hasCustomPrompt="1"/>
          </p:nvPr>
        </p:nvSpPr>
        <p:spPr>
          <a:xfrm>
            <a:off x="623888" y="5433247"/>
            <a:ext cx="5543550" cy="479298"/>
          </a:xfrm>
        </p:spPr>
        <p:txBody>
          <a:bodyPr lIns="0" tIns="0" rIns="0" bIns="0">
            <a:noAutofit/>
          </a:bodyPr>
          <a:lstStyle>
            <a:lvl1pPr marL="0" indent="0" algn="l">
              <a:buNone/>
              <a:defRPr sz="2400">
                <a:solidFill>
                  <a:schemeClr val="bg1"/>
                </a:solidFill>
              </a:defRPr>
            </a:lvl1pPr>
            <a:lvl2pPr marL="457200" indent="0" algn="l">
              <a:buNone/>
              <a:defRPr>
                <a:solidFill>
                  <a:schemeClr val="bg1"/>
                </a:solidFill>
              </a:defRPr>
            </a:lvl2pPr>
            <a:lvl3pPr marL="914400" indent="0" algn="l">
              <a:buNone/>
              <a:defRPr>
                <a:solidFill>
                  <a:schemeClr val="bg1"/>
                </a:solidFill>
              </a:defRPr>
            </a:lvl3pPr>
            <a:lvl4pPr marL="1371600" indent="0" algn="l">
              <a:buNone/>
              <a:defRPr>
                <a:solidFill>
                  <a:schemeClr val="bg1"/>
                </a:solidFill>
              </a:defRPr>
            </a:lvl4pPr>
            <a:lvl5pPr marL="1828800" indent="0" algn="l">
              <a:buNone/>
              <a:defRPr>
                <a:solidFill>
                  <a:schemeClr val="bg1"/>
                </a:solidFill>
              </a:defRPr>
            </a:lvl5pPr>
          </a:lstStyle>
          <a:p>
            <a:pPr lvl="0"/>
            <a:r>
              <a:rPr lang="en-US" noProof="0"/>
              <a:t>Title goes here</a:t>
            </a:r>
          </a:p>
        </p:txBody>
      </p:sp>
      <p:sp>
        <p:nvSpPr>
          <p:cNvPr id="14" name="Text Placeholder 13">
            <a:extLst>
              <a:ext uri="{FF2B5EF4-FFF2-40B4-BE49-F238E27FC236}">
                <a16:creationId xmlns:a16="http://schemas.microsoft.com/office/drawing/2014/main" id="{4DFC7EAD-7E4F-5A41-A044-16D0B4065125}"/>
              </a:ext>
            </a:extLst>
          </p:cNvPr>
          <p:cNvSpPr>
            <a:spLocks noGrp="1"/>
          </p:cNvSpPr>
          <p:nvPr>
            <p:ph type="body" sz="quarter" idx="15" hasCustomPrompt="1"/>
          </p:nvPr>
        </p:nvSpPr>
        <p:spPr>
          <a:xfrm>
            <a:off x="624384" y="6008666"/>
            <a:ext cx="5543550" cy="279628"/>
          </a:xfrm>
        </p:spPr>
        <p:txBody>
          <a:bodyPr lIns="0" tIns="0" rIns="0" bIns="0">
            <a:noAutofit/>
          </a:bodyPr>
          <a:lstStyle>
            <a:lvl1pPr marL="0" indent="0">
              <a:buNone/>
              <a:defRPr>
                <a:solidFill>
                  <a:schemeClr val="bg1"/>
                </a:solidFill>
              </a:defRPr>
            </a:lvl1pPr>
          </a:lstStyle>
          <a:p>
            <a:pPr lvl="0"/>
            <a:r>
              <a:rPr lang="en-US"/>
              <a:t>Presenter name | Date</a:t>
            </a:r>
          </a:p>
        </p:txBody>
      </p:sp>
      <p:sp>
        <p:nvSpPr>
          <p:cNvPr id="4" name="Rectangle 3">
            <a:extLst>
              <a:ext uri="{FF2B5EF4-FFF2-40B4-BE49-F238E27FC236}">
                <a16:creationId xmlns:a16="http://schemas.microsoft.com/office/drawing/2014/main" id="{E5A6733F-F65E-75B8-F586-EBA714E2A7D7}"/>
              </a:ext>
            </a:extLst>
          </p:cNvPr>
          <p:cNvSpPr/>
          <p:nvPr userDrawn="1"/>
        </p:nvSpPr>
        <p:spPr>
          <a:xfrm>
            <a:off x="6413824" y="0"/>
            <a:ext cx="5778176" cy="6858000"/>
          </a:xfrm>
          <a:prstGeom prst="rect">
            <a:avLst/>
          </a:prstGeom>
          <a:gradFill>
            <a:gsLst>
              <a:gs pos="0">
                <a:srgbClr val="8FAEC3">
                  <a:lumMod val="35000"/>
                  <a:lumOff val="65000"/>
                </a:srgbClr>
              </a:gs>
              <a:gs pos="40000">
                <a:schemeClr val="bg1">
                  <a:alpha val="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6E8DD794-7D7B-DA23-C765-CE4CD13B9E95}"/>
              </a:ext>
            </a:extLst>
          </p:cNvPr>
          <p:cNvGrpSpPr/>
          <p:nvPr userDrawn="1"/>
        </p:nvGrpSpPr>
        <p:grpSpPr>
          <a:xfrm>
            <a:off x="623392" y="692696"/>
            <a:ext cx="1881840" cy="1882394"/>
            <a:chOff x="623392" y="692696"/>
            <a:chExt cx="1881840" cy="1882394"/>
          </a:xfrm>
        </p:grpSpPr>
        <p:sp>
          <p:nvSpPr>
            <p:cNvPr id="8" name="Rectangle 7">
              <a:extLst>
                <a:ext uri="{FF2B5EF4-FFF2-40B4-BE49-F238E27FC236}">
                  <a16:creationId xmlns:a16="http://schemas.microsoft.com/office/drawing/2014/main" id="{94F7563D-8675-13D5-4AD9-783B2C191D16}"/>
                </a:ext>
              </a:extLst>
            </p:cNvPr>
            <p:cNvSpPr/>
            <p:nvPr userDrawn="1"/>
          </p:nvSpPr>
          <p:spPr>
            <a:xfrm>
              <a:off x="623392" y="692696"/>
              <a:ext cx="1881840" cy="188239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2">
              <a:extLst>
                <a:ext uri="{FF2B5EF4-FFF2-40B4-BE49-F238E27FC236}">
                  <a16:creationId xmlns:a16="http://schemas.microsoft.com/office/drawing/2014/main" id="{6E1C18EC-E5FB-B844-4B2C-8B7AAD7D02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61326" y="1416091"/>
              <a:ext cx="1405972" cy="435603"/>
            </a:xfrm>
            <a:prstGeom prst="rect">
              <a:avLst/>
            </a:prstGeom>
          </p:spPr>
        </p:pic>
      </p:grpSp>
    </p:spTree>
    <p:extLst>
      <p:ext uri="{BB962C8B-B14F-4D97-AF65-F5344CB8AC3E}">
        <p14:creationId xmlns:p14="http://schemas.microsoft.com/office/powerpoint/2010/main" val="355985627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divider-slide with Ic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CA763F7-9F8F-5141-B8AC-275380523ED3}"/>
              </a:ext>
            </a:extLst>
          </p:cNvPr>
          <p:cNvSpPr>
            <a:spLocks noGrp="1"/>
          </p:cNvSpPr>
          <p:nvPr>
            <p:ph type="pic" sz="quarter" idx="10" hasCustomPrompt="1"/>
          </p:nvPr>
        </p:nvSpPr>
        <p:spPr>
          <a:xfrm>
            <a:off x="0" y="0"/>
            <a:ext cx="12192000" cy="4581128"/>
          </a:xfrm>
          <a:solidFill>
            <a:schemeClr val="bg1">
              <a:lumMod val="95000"/>
            </a:schemeClr>
          </a:solidFill>
        </p:spPr>
        <p:txBody>
          <a:bodyPr anchor="ctr"/>
          <a:lstStyle>
            <a:lvl1pPr marL="0" indent="0" algn="ctr">
              <a:buNone/>
              <a:defRPr/>
            </a:lvl1pPr>
          </a:lstStyle>
          <a:p>
            <a:r>
              <a:rPr lang="en-US"/>
              <a:t>Add image here</a:t>
            </a:r>
          </a:p>
        </p:txBody>
      </p:sp>
      <p:sp>
        <p:nvSpPr>
          <p:cNvPr id="8" name="Picture Placeholder 6">
            <a:extLst>
              <a:ext uri="{FF2B5EF4-FFF2-40B4-BE49-F238E27FC236}">
                <a16:creationId xmlns:a16="http://schemas.microsoft.com/office/drawing/2014/main" id="{6FB895C9-7999-9046-8720-3DC91635117D}"/>
              </a:ext>
            </a:extLst>
          </p:cNvPr>
          <p:cNvSpPr>
            <a:spLocks noGrp="1"/>
          </p:cNvSpPr>
          <p:nvPr>
            <p:ph type="pic" sz="quarter" idx="11" hasCustomPrompt="1"/>
          </p:nvPr>
        </p:nvSpPr>
        <p:spPr>
          <a:xfrm>
            <a:off x="1356436" y="3672361"/>
            <a:ext cx="1817518" cy="1796927"/>
          </a:xfrm>
          <a:solidFill>
            <a:schemeClr val="bg1"/>
          </a:solidFill>
        </p:spPr>
        <p:txBody>
          <a:bodyPr anchor="ctr"/>
          <a:lstStyle>
            <a:lvl1pPr marL="0" indent="0" algn="ctr">
              <a:buNone/>
              <a:defRPr/>
            </a:lvl1pPr>
          </a:lstStyle>
          <a:p>
            <a:r>
              <a:rPr lang="en-US"/>
              <a:t>Add icon/logo here</a:t>
            </a:r>
          </a:p>
        </p:txBody>
      </p:sp>
      <p:sp>
        <p:nvSpPr>
          <p:cNvPr id="10" name="Text Placeholder 9">
            <a:extLst>
              <a:ext uri="{FF2B5EF4-FFF2-40B4-BE49-F238E27FC236}">
                <a16:creationId xmlns:a16="http://schemas.microsoft.com/office/drawing/2014/main" id="{E6F0C19B-6427-5544-B68F-96F2DB709935}"/>
              </a:ext>
            </a:extLst>
          </p:cNvPr>
          <p:cNvSpPr>
            <a:spLocks noGrp="1"/>
          </p:cNvSpPr>
          <p:nvPr>
            <p:ph type="body" sz="quarter" idx="12" hasCustomPrompt="1"/>
          </p:nvPr>
        </p:nvSpPr>
        <p:spPr>
          <a:xfrm>
            <a:off x="4440238" y="5229200"/>
            <a:ext cx="6624637" cy="431800"/>
          </a:xfrm>
        </p:spPr>
        <p:txBody>
          <a:bodyPr>
            <a:noAutofit/>
          </a:bodyPr>
          <a:lstStyle>
            <a:lvl1pPr marL="0" indent="0" algn="r">
              <a:buNone/>
              <a:defRPr sz="2400">
                <a:solidFill>
                  <a:schemeClr val="accent1"/>
                </a:solidFill>
              </a:defRPr>
            </a:lvl1pPr>
            <a:lvl2pPr marL="457200" indent="0" algn="r">
              <a:buNone/>
              <a:defRPr sz="2400">
                <a:solidFill>
                  <a:srgbClr val="395170"/>
                </a:solidFill>
              </a:defRPr>
            </a:lvl2pPr>
            <a:lvl3pPr marL="914400" indent="0" algn="r">
              <a:buNone/>
              <a:defRPr sz="2400">
                <a:solidFill>
                  <a:srgbClr val="395170"/>
                </a:solidFill>
              </a:defRPr>
            </a:lvl3pPr>
            <a:lvl4pPr marL="1371600" indent="0" algn="r">
              <a:buNone/>
              <a:defRPr sz="2400">
                <a:solidFill>
                  <a:srgbClr val="395170"/>
                </a:solidFill>
              </a:defRPr>
            </a:lvl4pPr>
            <a:lvl5pPr marL="1828800" indent="0" algn="r">
              <a:buNone/>
              <a:defRPr sz="2400">
                <a:solidFill>
                  <a:srgbClr val="395170"/>
                </a:solidFill>
              </a:defRPr>
            </a:lvl5pPr>
          </a:lstStyle>
          <a:p>
            <a:pPr lvl="0"/>
            <a:r>
              <a:rPr lang="en-US" noProof="0"/>
              <a:t>Title here</a:t>
            </a:r>
          </a:p>
        </p:txBody>
      </p:sp>
    </p:spTree>
    <p:extLst>
      <p:ext uri="{BB962C8B-B14F-4D97-AF65-F5344CB8AC3E}">
        <p14:creationId xmlns:p14="http://schemas.microsoft.com/office/powerpoint/2010/main" val="1650835759"/>
      </p:ext>
    </p:extLst>
  </p:cSld>
  <p:clrMapOvr>
    <a:masterClrMapping/>
  </p:clrMapOvr>
  <p:extLst>
    <p:ext uri="{DCECCB84-F9BA-43D5-87BE-67443E8EF086}">
      <p15:sldGuideLst xmlns:p15="http://schemas.microsoft.com/office/powerpoint/2012/main">
        <p15:guide id="1" pos="6970" userDrawn="1">
          <p15:clr>
            <a:srgbClr val="FBAE40"/>
          </p15:clr>
        </p15:guide>
        <p15:guide id="2" orient="horz" pos="288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divider-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CA763F7-9F8F-5141-B8AC-275380523ED3}"/>
              </a:ext>
            </a:extLst>
          </p:cNvPr>
          <p:cNvSpPr>
            <a:spLocks noGrp="1"/>
          </p:cNvSpPr>
          <p:nvPr>
            <p:ph type="pic" sz="quarter" idx="10" hasCustomPrompt="1"/>
          </p:nvPr>
        </p:nvSpPr>
        <p:spPr>
          <a:xfrm>
            <a:off x="0" y="0"/>
            <a:ext cx="12192000" cy="4581128"/>
          </a:xfrm>
          <a:solidFill>
            <a:schemeClr val="bg1">
              <a:lumMod val="95000"/>
            </a:schemeClr>
          </a:solidFill>
        </p:spPr>
        <p:txBody>
          <a:bodyPr anchor="ctr"/>
          <a:lstStyle>
            <a:lvl1pPr marL="0" indent="0" algn="ctr">
              <a:buNone/>
              <a:defRPr/>
            </a:lvl1pPr>
          </a:lstStyle>
          <a:p>
            <a:r>
              <a:rPr lang="en-US"/>
              <a:t>Add image here</a:t>
            </a:r>
          </a:p>
        </p:txBody>
      </p:sp>
      <p:sp>
        <p:nvSpPr>
          <p:cNvPr id="10" name="Text Placeholder 9">
            <a:extLst>
              <a:ext uri="{FF2B5EF4-FFF2-40B4-BE49-F238E27FC236}">
                <a16:creationId xmlns:a16="http://schemas.microsoft.com/office/drawing/2014/main" id="{E6F0C19B-6427-5544-B68F-96F2DB709935}"/>
              </a:ext>
            </a:extLst>
          </p:cNvPr>
          <p:cNvSpPr>
            <a:spLocks noGrp="1"/>
          </p:cNvSpPr>
          <p:nvPr>
            <p:ph type="body" sz="quarter" idx="12" hasCustomPrompt="1"/>
          </p:nvPr>
        </p:nvSpPr>
        <p:spPr>
          <a:xfrm>
            <a:off x="4440238" y="5229200"/>
            <a:ext cx="6624637" cy="431800"/>
          </a:xfrm>
        </p:spPr>
        <p:txBody>
          <a:bodyPr>
            <a:noAutofit/>
          </a:bodyPr>
          <a:lstStyle>
            <a:lvl1pPr marL="0" indent="0" algn="r">
              <a:buNone/>
              <a:defRPr sz="2400">
                <a:solidFill>
                  <a:srgbClr val="293A75"/>
                </a:solidFill>
              </a:defRPr>
            </a:lvl1pPr>
            <a:lvl2pPr marL="457200" indent="0" algn="r">
              <a:buNone/>
              <a:defRPr sz="2400">
                <a:solidFill>
                  <a:srgbClr val="395170"/>
                </a:solidFill>
              </a:defRPr>
            </a:lvl2pPr>
            <a:lvl3pPr marL="914400" indent="0" algn="r">
              <a:buNone/>
              <a:defRPr sz="2400">
                <a:solidFill>
                  <a:srgbClr val="395170"/>
                </a:solidFill>
              </a:defRPr>
            </a:lvl3pPr>
            <a:lvl4pPr marL="1371600" indent="0" algn="r">
              <a:buNone/>
              <a:defRPr sz="2400">
                <a:solidFill>
                  <a:srgbClr val="395170"/>
                </a:solidFill>
              </a:defRPr>
            </a:lvl4pPr>
            <a:lvl5pPr marL="1828800" indent="0" algn="r">
              <a:buNone/>
              <a:defRPr sz="2400">
                <a:solidFill>
                  <a:srgbClr val="395170"/>
                </a:solidFill>
              </a:defRPr>
            </a:lvl5pPr>
          </a:lstStyle>
          <a:p>
            <a:pPr lvl="0"/>
            <a:r>
              <a:rPr lang="en-US" noProof="0"/>
              <a:t>Title here</a:t>
            </a:r>
          </a:p>
        </p:txBody>
      </p:sp>
    </p:spTree>
    <p:extLst>
      <p:ext uri="{BB962C8B-B14F-4D97-AF65-F5344CB8AC3E}">
        <p14:creationId xmlns:p14="http://schemas.microsoft.com/office/powerpoint/2010/main" val="116541710"/>
      </p:ext>
    </p:extLst>
  </p:cSld>
  <p:clrMapOvr>
    <a:masterClrMapping/>
  </p:clrMapOvr>
  <p:extLst>
    <p:ext uri="{DCECCB84-F9BA-43D5-87BE-67443E8EF086}">
      <p15:sldGuideLst xmlns:p15="http://schemas.microsoft.com/office/powerpoint/2012/main">
        <p15:guide id="1" pos="6970" userDrawn="1">
          <p15:clr>
            <a:srgbClr val="FBAE40"/>
          </p15:clr>
        </p15:guide>
        <p15:guide id="2" orient="horz" pos="288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divider-slide_lon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CA763F7-9F8F-5141-B8AC-275380523ED3}"/>
              </a:ext>
            </a:extLst>
          </p:cNvPr>
          <p:cNvSpPr>
            <a:spLocks noGrp="1"/>
          </p:cNvSpPr>
          <p:nvPr>
            <p:ph type="pic" sz="quarter" idx="10" hasCustomPrompt="1"/>
          </p:nvPr>
        </p:nvSpPr>
        <p:spPr>
          <a:xfrm>
            <a:off x="0" y="0"/>
            <a:ext cx="12192000" cy="5949280"/>
          </a:xfrm>
          <a:solidFill>
            <a:schemeClr val="bg1">
              <a:lumMod val="95000"/>
            </a:schemeClr>
          </a:solidFill>
        </p:spPr>
        <p:txBody>
          <a:bodyPr anchor="ctr"/>
          <a:lstStyle>
            <a:lvl1pPr marL="0" indent="0" algn="ctr">
              <a:buNone/>
              <a:defRPr/>
            </a:lvl1pPr>
          </a:lstStyle>
          <a:p>
            <a:r>
              <a:rPr lang="en-US"/>
              <a:t>Add image here</a:t>
            </a:r>
          </a:p>
        </p:txBody>
      </p:sp>
      <p:sp>
        <p:nvSpPr>
          <p:cNvPr id="2" name="Rectangle 1">
            <a:extLst>
              <a:ext uri="{FF2B5EF4-FFF2-40B4-BE49-F238E27FC236}">
                <a16:creationId xmlns:a16="http://schemas.microsoft.com/office/drawing/2014/main" id="{D4ED9C29-16E7-D843-BCE6-FFAF2D3157E2}"/>
              </a:ext>
            </a:extLst>
          </p:cNvPr>
          <p:cNvSpPr/>
          <p:nvPr userDrawn="1"/>
        </p:nvSpPr>
        <p:spPr>
          <a:xfrm>
            <a:off x="0" y="4725144"/>
            <a:ext cx="12192000" cy="1152128"/>
          </a:xfrm>
          <a:prstGeom prst="rect">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E6F0C19B-6427-5544-B68F-96F2DB709935}"/>
              </a:ext>
            </a:extLst>
          </p:cNvPr>
          <p:cNvSpPr>
            <a:spLocks noGrp="1"/>
          </p:cNvSpPr>
          <p:nvPr>
            <p:ph type="body" sz="quarter" idx="12" hasCustomPrompt="1"/>
          </p:nvPr>
        </p:nvSpPr>
        <p:spPr>
          <a:xfrm>
            <a:off x="634473" y="5085308"/>
            <a:ext cx="10944225" cy="431800"/>
          </a:xfrm>
        </p:spPr>
        <p:txBody>
          <a:bodyPr>
            <a:noAutofit/>
          </a:bodyPr>
          <a:lstStyle>
            <a:lvl1pPr marL="0" indent="0" algn="r">
              <a:buNone/>
              <a:defRPr sz="2400">
                <a:solidFill>
                  <a:srgbClr val="293A75"/>
                </a:solidFill>
              </a:defRPr>
            </a:lvl1pPr>
            <a:lvl2pPr marL="457200" indent="0" algn="r">
              <a:buNone/>
              <a:defRPr sz="2400">
                <a:solidFill>
                  <a:srgbClr val="395170"/>
                </a:solidFill>
              </a:defRPr>
            </a:lvl2pPr>
            <a:lvl3pPr marL="914400" indent="0" algn="r">
              <a:buNone/>
              <a:defRPr sz="2400">
                <a:solidFill>
                  <a:srgbClr val="395170"/>
                </a:solidFill>
              </a:defRPr>
            </a:lvl3pPr>
            <a:lvl4pPr marL="1371600" indent="0" algn="r">
              <a:buNone/>
              <a:defRPr sz="2400">
                <a:solidFill>
                  <a:srgbClr val="395170"/>
                </a:solidFill>
              </a:defRPr>
            </a:lvl4pPr>
            <a:lvl5pPr marL="1828800" indent="0" algn="r">
              <a:buNone/>
              <a:defRPr sz="2400">
                <a:solidFill>
                  <a:srgbClr val="395170"/>
                </a:solidFill>
              </a:defRPr>
            </a:lvl5pPr>
          </a:lstStyle>
          <a:p>
            <a:pPr lvl="0"/>
            <a:r>
              <a:rPr lang="en-US" noProof="0"/>
              <a:t>Title here</a:t>
            </a:r>
          </a:p>
        </p:txBody>
      </p:sp>
    </p:spTree>
    <p:extLst>
      <p:ext uri="{BB962C8B-B14F-4D97-AF65-F5344CB8AC3E}">
        <p14:creationId xmlns:p14="http://schemas.microsoft.com/office/powerpoint/2010/main" val="693692824"/>
      </p:ext>
    </p:extLst>
  </p:cSld>
  <p:clrMapOvr>
    <a:masterClrMapping/>
  </p:clrMapOvr>
  <p:extLst>
    <p:ext uri="{DCECCB84-F9BA-43D5-87BE-67443E8EF086}">
      <p15:sldGuideLst xmlns:p15="http://schemas.microsoft.com/office/powerpoint/2012/main">
        <p15:guide id="1" pos="6970" userDrawn="1">
          <p15:clr>
            <a:srgbClr val="FBAE40"/>
          </p15:clr>
        </p15:guide>
        <p15:guide id="2" orient="horz" pos="2886"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3.pn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2.sv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3F0D3-F78F-6246-98B6-64A04A850FA6}"/>
              </a:ext>
            </a:extLst>
          </p:cNvPr>
          <p:cNvSpPr/>
          <p:nvPr userDrawn="1"/>
        </p:nvSpPr>
        <p:spPr>
          <a:xfrm>
            <a:off x="11568608" y="6237311"/>
            <a:ext cx="300597" cy="300597"/>
          </a:xfrm>
          <a:prstGeom prst="rect">
            <a:avLst/>
          </a:prstGeom>
          <a:solidFill>
            <a:srgbClr val="CE1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rgbClr val="F8991D"/>
              </a:solidFill>
            </a:endParaRPr>
          </a:p>
        </p:txBody>
      </p:sp>
      <p:sp>
        <p:nvSpPr>
          <p:cNvPr id="2" name="Title Placeholder 1">
            <a:extLst>
              <a:ext uri="{FF2B5EF4-FFF2-40B4-BE49-F238E27FC236}">
                <a16:creationId xmlns:a16="http://schemas.microsoft.com/office/drawing/2014/main" id="{96AFDF33-DE14-7A4B-A240-A10A228BDB39}"/>
              </a:ext>
            </a:extLst>
          </p:cNvPr>
          <p:cNvSpPr>
            <a:spLocks noGrp="1"/>
          </p:cNvSpPr>
          <p:nvPr>
            <p:ph type="title"/>
          </p:nvPr>
        </p:nvSpPr>
        <p:spPr>
          <a:xfrm>
            <a:off x="623888" y="365125"/>
            <a:ext cx="10550931" cy="903635"/>
          </a:xfrm>
          <a:prstGeom prst="rect">
            <a:avLst/>
          </a:prstGeom>
        </p:spPr>
        <p:txBody>
          <a:bodyPr vert="horz" lIns="0" tIns="0" rIns="0" bIns="0" rtlCol="0" anchor="ctr">
            <a:normAutofit/>
          </a:bodyPr>
          <a:lstStyle/>
          <a:p>
            <a:r>
              <a:rPr lang="de-DE" noProof="0"/>
              <a:t>Mastertitelformat bearbeiten</a:t>
            </a:r>
            <a:endParaRPr lang="en-US" noProof="0"/>
          </a:p>
        </p:txBody>
      </p:sp>
      <p:sp>
        <p:nvSpPr>
          <p:cNvPr id="3" name="Text Placeholder 2">
            <a:extLst>
              <a:ext uri="{FF2B5EF4-FFF2-40B4-BE49-F238E27FC236}">
                <a16:creationId xmlns:a16="http://schemas.microsoft.com/office/drawing/2014/main" id="{F399073D-87D9-754E-8A84-5A83BC7F59FD}"/>
              </a:ext>
            </a:extLst>
          </p:cNvPr>
          <p:cNvSpPr>
            <a:spLocks noGrp="1"/>
          </p:cNvSpPr>
          <p:nvPr>
            <p:ph type="body" idx="1"/>
          </p:nvPr>
        </p:nvSpPr>
        <p:spPr>
          <a:xfrm>
            <a:off x="659219" y="1577367"/>
            <a:ext cx="10515600" cy="4351338"/>
          </a:xfrm>
          <a:prstGeom prst="rect">
            <a:avLst/>
          </a:prstGeom>
        </p:spPr>
        <p:txBody>
          <a:bodyPr vert="horz" lIns="0" tIns="0" rIns="0" bIns="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pic>
        <p:nvPicPr>
          <p:cNvPr id="8" name="Picture 7">
            <a:extLst>
              <a:ext uri="{FF2B5EF4-FFF2-40B4-BE49-F238E27FC236}">
                <a16:creationId xmlns:a16="http://schemas.microsoft.com/office/drawing/2014/main" id="{B474C3D4-0E2C-374D-A952-CFF95D245898}"/>
              </a:ext>
            </a:extLst>
          </p:cNvPr>
          <p:cNvPicPr>
            <a:picLocks noChangeAspect="1"/>
          </p:cNvPicPr>
          <p:nvPr userDrawn="1"/>
        </p:nvPicPr>
        <p:blipFill>
          <a:blip r:embed="rId56">
            <a:extLst>
              <a:ext uri="{96DAC541-7B7A-43D3-8B79-37D633B846F1}">
                <asvg:svgBlip xmlns:asvg="http://schemas.microsoft.com/office/drawing/2016/SVG/main" r:embed="rId57"/>
              </a:ext>
            </a:extLst>
          </a:blip>
          <a:srcRect/>
          <a:stretch/>
        </p:blipFill>
        <p:spPr>
          <a:xfrm>
            <a:off x="313574" y="6237312"/>
            <a:ext cx="1049251" cy="325083"/>
          </a:xfrm>
          <a:prstGeom prst="rect">
            <a:avLst/>
          </a:prstGeom>
        </p:spPr>
      </p:pic>
      <p:sp>
        <p:nvSpPr>
          <p:cNvPr id="4" name="TextBox 3">
            <a:extLst>
              <a:ext uri="{FF2B5EF4-FFF2-40B4-BE49-F238E27FC236}">
                <a16:creationId xmlns:a16="http://schemas.microsoft.com/office/drawing/2014/main" id="{B6C6E9A0-63FF-4CAB-A8EA-0D4FF5FE0502}"/>
              </a:ext>
            </a:extLst>
          </p:cNvPr>
          <p:cNvSpPr txBox="1"/>
          <p:nvPr userDrawn="1"/>
        </p:nvSpPr>
        <p:spPr>
          <a:xfrm>
            <a:off x="11509164" y="6264498"/>
            <a:ext cx="419484" cy="246221"/>
          </a:xfrm>
          <a:prstGeom prst="rect">
            <a:avLst/>
          </a:prstGeom>
          <a:noFill/>
        </p:spPr>
        <p:txBody>
          <a:bodyPr wrap="square" rtlCol="0" anchor="ctr">
            <a:spAutoFit/>
          </a:bodyPr>
          <a:lstStyle/>
          <a:p>
            <a:pPr algn="ctr"/>
            <a:fld id="{B8B8AE52-2D76-4432-8929-BE1FCB92BBF3}" type="slidenum">
              <a:rPr lang="en-ZA" sz="1000" smtClean="0">
                <a:solidFill>
                  <a:schemeClr val="bg1"/>
                </a:solidFill>
                <a:latin typeface="Verdana" panose="020B0604030504040204" pitchFamily="34" charset="0"/>
                <a:ea typeface="Verdana" panose="020B0604030504040204" pitchFamily="34" charset="0"/>
              </a:rPr>
              <a:pPr algn="ctr"/>
              <a:t>‹Nr.›</a:t>
            </a:fld>
            <a:endParaRPr lang="en-ZA" sz="1100">
              <a:solidFill>
                <a:schemeClr val="bg1"/>
              </a:solidFill>
              <a:latin typeface="Verdana" panose="020B0604030504040204" pitchFamily="34" charset="0"/>
              <a:ea typeface="Verdana" panose="020B0604030504040204" pitchFamily="34" charset="0"/>
            </a:endParaRPr>
          </a:p>
        </p:txBody>
      </p:sp>
      <p:sp>
        <p:nvSpPr>
          <p:cNvPr id="5" name="Rectangle 4">
            <a:extLst>
              <a:ext uri="{FF2B5EF4-FFF2-40B4-BE49-F238E27FC236}">
                <a16:creationId xmlns:a16="http://schemas.microsoft.com/office/drawing/2014/main" id="{C674B08F-0646-8E46-96D1-07A2AC66FCC9}"/>
              </a:ext>
            </a:extLst>
          </p:cNvPr>
          <p:cNvSpPr/>
          <p:nvPr userDrawn="1"/>
        </p:nvSpPr>
        <p:spPr>
          <a:xfrm>
            <a:off x="1426153" y="6366520"/>
            <a:ext cx="6864424" cy="230832"/>
          </a:xfrm>
          <a:prstGeom prst="rect">
            <a:avLst/>
          </a:prstGeom>
        </p:spPr>
        <p:txBody>
          <a:bodyPr wrap="square">
            <a:spAutoFit/>
          </a:bodyPr>
          <a:lstStyle/>
          <a:p>
            <a:r>
              <a:rPr lang="en-ZA" sz="900">
                <a:solidFill>
                  <a:schemeClr val="bg1">
                    <a:lumMod val="75000"/>
                  </a:schemeClr>
                </a:solidFill>
              </a:rPr>
              <a:t>© 2025 EPI-USE Labs GmbH. All rights, reserved.</a:t>
            </a:r>
            <a:endParaRPr lang="en-GB" sz="900"/>
          </a:p>
        </p:txBody>
      </p:sp>
      <p:pic>
        <p:nvPicPr>
          <p:cNvPr id="6" name="Grafik 5">
            <a:extLst>
              <a:ext uri="{FF2B5EF4-FFF2-40B4-BE49-F238E27FC236}">
                <a16:creationId xmlns:a16="http://schemas.microsoft.com/office/drawing/2014/main" id="{E795F251-99B7-080A-AF1F-EBD16211156E}"/>
              </a:ext>
            </a:extLst>
          </p:cNvPr>
          <p:cNvPicPr>
            <a:picLocks noChangeAspect="1"/>
          </p:cNvPicPr>
          <p:nvPr userDrawn="1"/>
        </p:nvPicPr>
        <p:blipFill>
          <a:blip r:embed="rId58"/>
          <a:stretch>
            <a:fillRect/>
          </a:stretch>
        </p:blipFill>
        <p:spPr>
          <a:xfrm>
            <a:off x="10992544" y="183679"/>
            <a:ext cx="1152128" cy="1152128"/>
          </a:xfrm>
          <a:prstGeom prst="rect">
            <a:avLst/>
          </a:prstGeom>
        </p:spPr>
      </p:pic>
    </p:spTree>
    <p:extLst>
      <p:ext uri="{BB962C8B-B14F-4D97-AF65-F5344CB8AC3E}">
        <p14:creationId xmlns:p14="http://schemas.microsoft.com/office/powerpoint/2010/main" val="73687223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681" r:id="rId3"/>
    <p:sldLayoutId id="2147483698" r:id="rId4"/>
    <p:sldLayoutId id="2147483722" r:id="rId5"/>
    <p:sldLayoutId id="2147483701" r:id="rId6"/>
    <p:sldLayoutId id="2147483670" r:id="rId7"/>
    <p:sldLayoutId id="2147483692" r:id="rId8"/>
    <p:sldLayoutId id="2147483702" r:id="rId9"/>
    <p:sldLayoutId id="2147483715" r:id="rId10"/>
    <p:sldLayoutId id="2147483674" r:id="rId11"/>
    <p:sldLayoutId id="2147483662" r:id="rId12"/>
    <p:sldLayoutId id="2147483689" r:id="rId13"/>
    <p:sldLayoutId id="2147483671" r:id="rId14"/>
    <p:sldLayoutId id="2147483688" r:id="rId15"/>
    <p:sldLayoutId id="2147483663" r:id="rId16"/>
    <p:sldLayoutId id="2147483691" r:id="rId17"/>
    <p:sldLayoutId id="2147483694" r:id="rId18"/>
    <p:sldLayoutId id="2147483708" r:id="rId19"/>
    <p:sldLayoutId id="2147483685" r:id="rId20"/>
    <p:sldLayoutId id="2147483695" r:id="rId21"/>
    <p:sldLayoutId id="2147483686" r:id="rId22"/>
    <p:sldLayoutId id="2147483696" r:id="rId23"/>
    <p:sldLayoutId id="2147483672" r:id="rId24"/>
    <p:sldLayoutId id="2147483697" r:id="rId25"/>
    <p:sldLayoutId id="2147483668" r:id="rId26"/>
    <p:sldLayoutId id="2147483675" r:id="rId27"/>
    <p:sldLayoutId id="2147483727" r:id="rId28"/>
    <p:sldLayoutId id="2147483684" r:id="rId29"/>
    <p:sldLayoutId id="2147483669" r:id="rId30"/>
    <p:sldLayoutId id="2147483703" r:id="rId31"/>
    <p:sldLayoutId id="2147483700" r:id="rId32"/>
    <p:sldLayoutId id="2147483710" r:id="rId33"/>
    <p:sldLayoutId id="2147483713" r:id="rId34"/>
    <p:sldLayoutId id="2147483714" r:id="rId35"/>
    <p:sldLayoutId id="2147483699" r:id="rId36"/>
    <p:sldLayoutId id="2147483704" r:id="rId37"/>
    <p:sldLayoutId id="2147483711" r:id="rId38"/>
    <p:sldLayoutId id="2147483705" r:id="rId39"/>
    <p:sldLayoutId id="2147483690" r:id="rId40"/>
    <p:sldLayoutId id="2147483706" r:id="rId41"/>
    <p:sldLayoutId id="2147483682" r:id="rId42"/>
    <p:sldLayoutId id="2147483683" r:id="rId43"/>
    <p:sldLayoutId id="2147483720" r:id="rId44"/>
    <p:sldLayoutId id="2147483721" r:id="rId45"/>
    <p:sldLayoutId id="2147483718" r:id="rId46"/>
    <p:sldLayoutId id="2147483719" r:id="rId47"/>
    <p:sldLayoutId id="2147483716" r:id="rId48"/>
    <p:sldLayoutId id="2147483661" r:id="rId49"/>
    <p:sldLayoutId id="2147483717" r:id="rId50"/>
    <p:sldLayoutId id="2147483707" r:id="rId51"/>
    <p:sldLayoutId id="2147483729" r:id="rId52"/>
    <p:sldLayoutId id="2147483730" r:id="rId53"/>
    <p:sldLayoutId id="2147483731" r:id="rId54"/>
  </p:sldLayoutIdLst>
  <p:hf hdr="0" dt="0"/>
  <p:txStyles>
    <p:titleStyle>
      <a:lvl1pPr algn="l" defTabSz="914400" rtl="0" eaLnBrk="1" latinLnBrk="0" hangingPunct="1">
        <a:lnSpc>
          <a:spcPct val="90000"/>
        </a:lnSpc>
        <a:spcBef>
          <a:spcPct val="0"/>
        </a:spcBef>
        <a:buNone/>
        <a:defRPr sz="2400" kern="1200">
          <a:solidFill>
            <a:srgbClr val="184586"/>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150000"/>
        </a:lnSpc>
        <a:spcBef>
          <a:spcPts val="1000"/>
        </a:spcBef>
        <a:buClr>
          <a:srgbClr val="CE181E"/>
        </a:buClr>
        <a:buFont typeface="Wingdings" pitchFamily="2" charset="2"/>
        <a:buChar char="§"/>
        <a:defRPr sz="1400" kern="120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50000"/>
        </a:lnSpc>
        <a:spcBef>
          <a:spcPts val="0"/>
        </a:spcBef>
        <a:buClr>
          <a:srgbClr val="046595"/>
        </a:buClr>
        <a:buFont typeface="Wingdings" pitchFamily="2" charset="2"/>
        <a:buChar char="§"/>
        <a:defRPr sz="1200" kern="120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50000"/>
        </a:lnSpc>
        <a:spcBef>
          <a:spcPts val="500"/>
        </a:spcBef>
        <a:buClr>
          <a:srgbClr val="0380BB"/>
        </a:buClr>
        <a:buFont typeface="Wingdings" pitchFamily="2" charset="2"/>
        <a:buChar char="§"/>
        <a:defRPr sz="1100" kern="120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50000"/>
        </a:lnSpc>
        <a:spcBef>
          <a:spcPts val="500"/>
        </a:spcBef>
        <a:buClr>
          <a:schemeClr val="accent5">
            <a:lumMod val="40000"/>
            <a:lumOff val="60000"/>
          </a:schemeClr>
        </a:buClr>
        <a:buFont typeface="Wingdings" pitchFamily="2" charset="2"/>
        <a:buChar char="§"/>
        <a:defRPr sz="1050" kern="120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50000"/>
        </a:lnSpc>
        <a:spcBef>
          <a:spcPts val="500"/>
        </a:spcBef>
        <a:buClr>
          <a:schemeClr val="tx2"/>
        </a:buClr>
        <a:buFont typeface="System Font Regular"/>
        <a:buChar char="▪"/>
        <a:defRPr sz="1000" kern="120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10" userDrawn="1">
          <p15:clr>
            <a:srgbClr val="F26B43"/>
          </p15:clr>
        </p15:guide>
        <p15:guide id="2" pos="211" userDrawn="1">
          <p15:clr>
            <a:srgbClr val="F26B43"/>
          </p15:clr>
        </p15:guide>
        <p15:guide id="3" pos="393" userDrawn="1">
          <p15:clr>
            <a:srgbClr val="F26B43"/>
          </p15:clr>
        </p15:guide>
        <p15:guide id="4" pos="7469" userDrawn="1">
          <p15:clr>
            <a:srgbClr val="F26B43"/>
          </p15:clr>
        </p15:guide>
        <p15:guide id="5" pos="7287" userDrawn="1">
          <p15:clr>
            <a:srgbClr val="F26B43"/>
          </p15:clr>
        </p15:guide>
        <p15:guide id="6" orient="horz" pos="210" userDrawn="1">
          <p15:clr>
            <a:srgbClr val="F26B43"/>
          </p15:clr>
        </p15:guide>
        <p15:guide id="8" orient="horz" pos="3929" userDrawn="1">
          <p15:clr>
            <a:srgbClr val="F26B43"/>
          </p15:clr>
        </p15:guide>
        <p15:guide id="9" orient="horz" pos="43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xml"/><Relationship Id="rId1" Type="http://schemas.openxmlformats.org/officeDocument/2006/relationships/slideLayout" Target="../slideLayouts/slideLayout52.xml"/><Relationship Id="rId6" Type="http://schemas.openxmlformats.org/officeDocument/2006/relationships/image" Target="../media/image74.png"/><Relationship Id="rId5" Type="http://schemas.openxmlformats.org/officeDocument/2006/relationships/image" Target="../media/image4.png"/><Relationship Id="rId4" Type="http://schemas.openxmlformats.org/officeDocument/2006/relationships/image" Target="../media/image85.png"/></Relationships>
</file>

<file path=ppt/slides/_rels/slide1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xml"/><Relationship Id="rId1" Type="http://schemas.openxmlformats.org/officeDocument/2006/relationships/slideLayout" Target="../slideLayouts/slideLayout52.xml"/><Relationship Id="rId6" Type="http://schemas.openxmlformats.org/officeDocument/2006/relationships/image" Target="../media/image84.png"/><Relationship Id="rId5" Type="http://schemas.openxmlformats.org/officeDocument/2006/relationships/image" Target="../media/image74.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6.png"/><Relationship Id="rId1" Type="http://schemas.openxmlformats.org/officeDocument/2006/relationships/slideLayout" Target="../slideLayouts/slideLayout52.xml"/><Relationship Id="rId6" Type="http://schemas.openxmlformats.org/officeDocument/2006/relationships/image" Target="../media/image74.png"/><Relationship Id="rId5" Type="http://schemas.openxmlformats.org/officeDocument/2006/relationships/image" Target="../media/image4.png"/><Relationship Id="rId4" Type="http://schemas.openxmlformats.org/officeDocument/2006/relationships/image" Target="../media/image85.png"/></Relationships>
</file>

<file path=ppt/slides/_rels/slide1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6.png"/><Relationship Id="rId1" Type="http://schemas.openxmlformats.org/officeDocument/2006/relationships/slideLayout" Target="../slideLayouts/slideLayout52.xml"/><Relationship Id="rId6" Type="http://schemas.openxmlformats.org/officeDocument/2006/relationships/image" Target="../media/image74.png"/><Relationship Id="rId5" Type="http://schemas.openxmlformats.org/officeDocument/2006/relationships/image" Target="../media/image4.png"/><Relationship Id="rId4" Type="http://schemas.openxmlformats.org/officeDocument/2006/relationships/image" Target="../media/image85.png"/></Relationships>
</file>

<file path=ppt/slides/_rels/slide1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6.png"/><Relationship Id="rId1" Type="http://schemas.openxmlformats.org/officeDocument/2006/relationships/slideLayout" Target="../slideLayouts/slideLayout52.xml"/><Relationship Id="rId6" Type="http://schemas.openxmlformats.org/officeDocument/2006/relationships/image" Target="../media/image74.png"/><Relationship Id="rId5" Type="http://schemas.openxmlformats.org/officeDocument/2006/relationships/image" Target="../media/image4.png"/><Relationship Id="rId4" Type="http://schemas.openxmlformats.org/officeDocument/2006/relationships/image" Target="../media/image85.png"/></Relationships>
</file>

<file path=ppt/slides/_rels/slide1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6.png"/><Relationship Id="rId1" Type="http://schemas.openxmlformats.org/officeDocument/2006/relationships/slideLayout" Target="../slideLayouts/slideLayout52.xml"/><Relationship Id="rId6" Type="http://schemas.openxmlformats.org/officeDocument/2006/relationships/image" Target="../media/image74.png"/><Relationship Id="rId5" Type="http://schemas.openxmlformats.org/officeDocument/2006/relationships/image" Target="../media/image4.png"/><Relationship Id="rId4" Type="http://schemas.openxmlformats.org/officeDocument/2006/relationships/image" Target="../media/image8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2.xml"/><Relationship Id="rId4" Type="http://schemas.openxmlformats.org/officeDocument/2006/relationships/image" Target="../media/image89.svg"/></Relationships>
</file>

<file path=ppt/slides/_rels/slide25.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image" Target="../media/image98.png"/><Relationship Id="rId3" Type="http://schemas.openxmlformats.org/officeDocument/2006/relationships/image" Target="../media/image91.png"/><Relationship Id="rId7" Type="http://schemas.openxmlformats.org/officeDocument/2006/relationships/image" Target="../media/image95.svg"/><Relationship Id="rId12" Type="http://schemas.openxmlformats.org/officeDocument/2006/relationships/customXml" Target="../ink/ink3.xml"/><Relationship Id="rId2" Type="http://schemas.openxmlformats.org/officeDocument/2006/relationships/image" Target="../media/image90.png"/><Relationship Id="rId1" Type="http://schemas.openxmlformats.org/officeDocument/2006/relationships/slideLayout" Target="../slideLayouts/slideLayout27.xml"/><Relationship Id="rId6" Type="http://schemas.openxmlformats.org/officeDocument/2006/relationships/image" Target="../media/image94.png"/><Relationship Id="rId11" Type="http://schemas.openxmlformats.org/officeDocument/2006/relationships/image" Target="../media/image97.png"/><Relationship Id="rId5" Type="http://schemas.openxmlformats.org/officeDocument/2006/relationships/image" Target="../media/image93.png"/><Relationship Id="rId15" Type="http://schemas.openxmlformats.org/officeDocument/2006/relationships/image" Target="../media/image99.png"/><Relationship Id="rId10" Type="http://schemas.openxmlformats.org/officeDocument/2006/relationships/customXml" Target="../ink/ink2.xml"/><Relationship Id="rId4" Type="http://schemas.openxmlformats.org/officeDocument/2006/relationships/image" Target="../media/image92.png"/><Relationship Id="rId9" Type="http://schemas.openxmlformats.org/officeDocument/2006/relationships/image" Target="../media/image96.png"/><Relationship Id="rId14" Type="http://schemas.openxmlformats.org/officeDocument/2006/relationships/customXml" Target="../ink/ink4.xml"/></Relationships>
</file>

<file path=ppt/slides/_rels/slide2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3.jpg"/><Relationship Id="rId1" Type="http://schemas.openxmlformats.org/officeDocument/2006/relationships/slideLayout" Target="../slideLayouts/slideLayout19.xml"/><Relationship Id="rId4" Type="http://schemas.openxmlformats.org/officeDocument/2006/relationships/image" Target="../media/image74.png"/></Relationships>
</file>

<file path=ppt/slides/_rels/slide3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5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3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6.png"/><Relationship Id="rId7" Type="http://schemas.openxmlformats.org/officeDocument/2006/relationships/image" Target="../media/image111.png"/><Relationship Id="rId2" Type="http://schemas.openxmlformats.org/officeDocument/2006/relationships/image" Target="../media/image115.png"/><Relationship Id="rId1" Type="http://schemas.openxmlformats.org/officeDocument/2006/relationships/slideLayout" Target="../slideLayouts/slideLayout52.xml"/><Relationship Id="rId6" Type="http://schemas.openxmlformats.org/officeDocument/2006/relationships/image" Target="../media/image110.png"/><Relationship Id="rId5" Type="http://schemas.openxmlformats.org/officeDocument/2006/relationships/image" Target="../media/image116.png"/><Relationship Id="rId10" Type="http://schemas.openxmlformats.org/officeDocument/2006/relationships/image" Target="../media/image84.png"/><Relationship Id="rId4" Type="http://schemas.openxmlformats.org/officeDocument/2006/relationships/image" Target="../media/image85.png"/><Relationship Id="rId9" Type="http://schemas.openxmlformats.org/officeDocument/2006/relationships/image" Target="../media/image89.sv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7.png"/><Relationship Id="rId1" Type="http://schemas.openxmlformats.org/officeDocument/2006/relationships/slideLayout" Target="../slideLayouts/slideLayout3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5.jpeg"/><Relationship Id="rId1" Type="http://schemas.openxmlformats.org/officeDocument/2006/relationships/slideLayout" Target="../slideLayouts/slideLayout19.xml"/><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3.xml"/><Relationship Id="rId7" Type="http://schemas.openxmlformats.org/officeDocument/2006/relationships/image" Target="../media/image4.png"/><Relationship Id="rId2" Type="http://schemas.openxmlformats.org/officeDocument/2006/relationships/slideLayout" Target="../slideLayouts/slideLayout53.xml"/><Relationship Id="rId1" Type="http://schemas.openxmlformats.org/officeDocument/2006/relationships/tags" Target="../tags/tag1.xml"/><Relationship Id="rId6" Type="http://schemas.openxmlformats.org/officeDocument/2006/relationships/image" Target="../media/image78.jpeg"/><Relationship Id="rId5" Type="http://schemas.openxmlformats.org/officeDocument/2006/relationships/image" Target="../media/image77.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8" Type="http://schemas.openxmlformats.org/officeDocument/2006/relationships/hyperlink" Target="https://www.epiuselabs.com/de/sap-landscape-optimization-blog/effizienzsteigerungdurchtwotiererp" TargetMode="External"/><Relationship Id="rId3" Type="http://schemas.openxmlformats.org/officeDocument/2006/relationships/notesSlide" Target="../notesSlides/notesSlide4.xml"/><Relationship Id="rId7" Type="http://schemas.openxmlformats.org/officeDocument/2006/relationships/hyperlink" Target="https://www.epiuselabs.com/de/sap-landscape-optimization-blog/optimiertefinanzprozessemittwotier" TargetMode="External"/><Relationship Id="rId12" Type="http://schemas.openxmlformats.org/officeDocument/2006/relationships/image" Target="../media/image82.png"/><Relationship Id="rId2" Type="http://schemas.openxmlformats.org/officeDocument/2006/relationships/slideLayout" Target="../slideLayouts/slideLayout53.xml"/><Relationship Id="rId1" Type="http://schemas.openxmlformats.org/officeDocument/2006/relationships/tags" Target="../tags/tag2.xml"/><Relationship Id="rId6" Type="http://schemas.openxmlformats.org/officeDocument/2006/relationships/hyperlink" Target="https://www.epiuselabs.com/de/sap-landscape-optimization-blog/die-two-tier-erp-strategie" TargetMode="External"/><Relationship Id="rId11" Type="http://schemas.openxmlformats.org/officeDocument/2006/relationships/image" Target="../media/image81.png"/><Relationship Id="rId5" Type="http://schemas.openxmlformats.org/officeDocument/2006/relationships/image" Target="../media/image77.emf"/><Relationship Id="rId10" Type="http://schemas.openxmlformats.org/officeDocument/2006/relationships/image" Target="../media/image80.png"/><Relationship Id="rId4" Type="http://schemas.openxmlformats.org/officeDocument/2006/relationships/oleObject" Target="../embeddings/oleObject1.bin"/><Relationship Id="rId9" Type="http://schemas.openxmlformats.org/officeDocument/2006/relationships/image" Target="../media/image79.jpeg"/></Relationships>
</file>

<file path=ppt/slides/_rels/slide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14746EE3-A9F3-4CC5-BDBC-C8E51A9D2B3D}"/>
              </a:ext>
            </a:extLst>
          </p:cNvPr>
          <p:cNvSpPr>
            <a:spLocks noGrp="1"/>
          </p:cNvSpPr>
          <p:nvPr>
            <p:ph type="body" sz="quarter" idx="14"/>
          </p:nvPr>
        </p:nvSpPr>
        <p:spPr>
          <a:xfrm>
            <a:off x="623888" y="5433247"/>
            <a:ext cx="9720584" cy="479298"/>
          </a:xfrm>
        </p:spPr>
        <p:txBody>
          <a:bodyPr/>
          <a:lstStyle/>
          <a:p>
            <a:r>
              <a:rPr lang="de-DE" dirty="0"/>
              <a:t>Single Source </a:t>
            </a:r>
            <a:r>
              <a:rPr lang="de-DE" dirty="0" err="1"/>
              <a:t>of</a:t>
            </a:r>
            <a:r>
              <a:rPr lang="de-DE" dirty="0"/>
              <a:t> Truth in hybriden Systemlandschaften</a:t>
            </a:r>
          </a:p>
        </p:txBody>
      </p:sp>
      <p:sp>
        <p:nvSpPr>
          <p:cNvPr id="5" name="Textplatzhalter 4">
            <a:extLst>
              <a:ext uri="{FF2B5EF4-FFF2-40B4-BE49-F238E27FC236}">
                <a16:creationId xmlns:a16="http://schemas.microsoft.com/office/drawing/2014/main" id="{12568F49-4679-6E57-A223-CAA13836AB30}"/>
              </a:ext>
            </a:extLst>
          </p:cNvPr>
          <p:cNvSpPr>
            <a:spLocks noGrp="1"/>
          </p:cNvSpPr>
          <p:nvPr>
            <p:ph type="body" sz="quarter" idx="15"/>
          </p:nvPr>
        </p:nvSpPr>
        <p:spPr/>
        <p:txBody>
          <a:bodyPr/>
          <a:lstStyle/>
          <a:p>
            <a:r>
              <a:rPr lang="de-DE" dirty="0"/>
              <a:t>Alexandra </a:t>
            </a:r>
            <a:r>
              <a:rPr lang="de-DE" dirty="0" err="1"/>
              <a:t>Rödig</a:t>
            </a:r>
            <a:r>
              <a:rPr lang="de-DE" dirty="0"/>
              <a:t> / Lion Ullrich| 07.05.2025</a:t>
            </a:r>
          </a:p>
        </p:txBody>
      </p:sp>
    </p:spTree>
    <p:extLst>
      <p:ext uri="{BB962C8B-B14F-4D97-AF65-F5344CB8AC3E}">
        <p14:creationId xmlns:p14="http://schemas.microsoft.com/office/powerpoint/2010/main" val="4159074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5DE70-DD71-9F8B-49CE-A26DE9827212}"/>
            </a:ext>
          </a:extLst>
        </p:cNvPr>
        <p:cNvGrpSpPr/>
        <p:nvPr/>
      </p:nvGrpSpPr>
      <p:grpSpPr>
        <a:xfrm>
          <a:off x="0" y="0"/>
          <a:ext cx="0" cy="0"/>
          <a:chOff x="0" y="0"/>
          <a:chExt cx="0" cy="0"/>
        </a:xfrm>
      </p:grpSpPr>
      <p:grpSp>
        <p:nvGrpSpPr>
          <p:cNvPr id="49" name="Datensynchronisation">
            <a:extLst>
              <a:ext uri="{FF2B5EF4-FFF2-40B4-BE49-F238E27FC236}">
                <a16:creationId xmlns:a16="http://schemas.microsoft.com/office/drawing/2014/main" id="{ABDC0542-516F-3906-2330-638CACC89735}"/>
              </a:ext>
            </a:extLst>
          </p:cNvPr>
          <p:cNvGrpSpPr/>
          <p:nvPr/>
        </p:nvGrpSpPr>
        <p:grpSpPr>
          <a:xfrm>
            <a:off x="3027613" y="3404419"/>
            <a:ext cx="6122187" cy="346611"/>
            <a:chOff x="3026115" y="2703379"/>
            <a:chExt cx="1620000" cy="346611"/>
          </a:xfrm>
        </p:grpSpPr>
        <p:cxnSp>
          <p:nvCxnSpPr>
            <p:cNvPr id="50" name="L_Datensynchronisation">
              <a:extLst>
                <a:ext uri="{FF2B5EF4-FFF2-40B4-BE49-F238E27FC236}">
                  <a16:creationId xmlns:a16="http://schemas.microsoft.com/office/drawing/2014/main" id="{83CEF39B-05A4-2550-8D8B-EEE2EE4E3FC5}"/>
                </a:ext>
              </a:extLst>
            </p:cNvPr>
            <p:cNvCxnSpPr>
              <a:cxnSpLocks/>
            </p:cNvCxnSpPr>
            <p:nvPr/>
          </p:nvCxnSpPr>
          <p:spPr>
            <a:xfrm>
              <a:off x="3026115" y="3049990"/>
              <a:ext cx="1620000" cy="0"/>
            </a:xfrm>
            <a:prstGeom prst="straightConnector1">
              <a:avLst/>
            </a:prstGeom>
            <a:ln w="285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51" name="T_Datensynchronisation">
              <a:extLst>
                <a:ext uri="{FF2B5EF4-FFF2-40B4-BE49-F238E27FC236}">
                  <a16:creationId xmlns:a16="http://schemas.microsoft.com/office/drawing/2014/main" id="{2A4D2568-DB14-56AC-9E2D-4C2135C8ACA0}"/>
                </a:ext>
              </a:extLst>
            </p:cNvPr>
            <p:cNvSpPr txBox="1"/>
            <p:nvPr/>
          </p:nvSpPr>
          <p:spPr>
            <a:xfrm>
              <a:off x="3555365" y="2703379"/>
              <a:ext cx="565372" cy="338554"/>
            </a:xfrm>
            <a:prstGeom prst="rect">
              <a:avLst/>
            </a:prstGeom>
            <a:noFill/>
          </p:spPr>
          <p:txBody>
            <a:bodyPr wrap="none" rtlCol="0">
              <a:spAutoFit/>
            </a:bodyPr>
            <a:lstStyle/>
            <a:p>
              <a:pPr algn="ctr"/>
              <a:r>
                <a:rPr lang="de-DE" sz="1600">
                  <a:latin typeface="Aptos" panose="020B0004020202020204" pitchFamily="34" charset="0"/>
                </a:rPr>
                <a:t>Datensynchronisation</a:t>
              </a:r>
            </a:p>
          </p:txBody>
        </p:sp>
      </p:grpSp>
      <p:grpSp>
        <p:nvGrpSpPr>
          <p:cNvPr id="3" name="S4_HANA_Public_Cloud_2">
            <a:extLst>
              <a:ext uri="{FF2B5EF4-FFF2-40B4-BE49-F238E27FC236}">
                <a16:creationId xmlns:a16="http://schemas.microsoft.com/office/drawing/2014/main" id="{E3861394-30D3-1F46-5175-4A9D3D695923}"/>
              </a:ext>
            </a:extLst>
          </p:cNvPr>
          <p:cNvGrpSpPr/>
          <p:nvPr/>
        </p:nvGrpSpPr>
        <p:grpSpPr>
          <a:xfrm>
            <a:off x="129523" y="3031030"/>
            <a:ext cx="2880000" cy="1440000"/>
            <a:chOff x="131974" y="3909400"/>
            <a:chExt cx="2880000" cy="1440000"/>
          </a:xfrm>
        </p:grpSpPr>
        <p:sp>
          <p:nvSpPr>
            <p:cNvPr id="4" name="R_S4_HANA_Public_Cloud_2">
              <a:extLst>
                <a:ext uri="{FF2B5EF4-FFF2-40B4-BE49-F238E27FC236}">
                  <a16:creationId xmlns:a16="http://schemas.microsoft.com/office/drawing/2014/main" id="{68711B1C-6671-E01B-A33A-99DF0718D8D0}"/>
                </a:ext>
              </a:extLst>
            </p:cNvPr>
            <p:cNvSpPr/>
            <p:nvPr/>
          </p:nvSpPr>
          <p:spPr>
            <a:xfrm>
              <a:off x="131974" y="3909400"/>
              <a:ext cx="2880000" cy="1440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r>
                <a:rPr lang="de-DE" b="1" dirty="0">
                  <a:solidFill>
                    <a:schemeClr val="tx1"/>
                  </a:solidFill>
                  <a:latin typeface="Aptos" panose="020B0004020202020204" pitchFamily="34" charset="0"/>
                </a:rPr>
              </a:br>
              <a:br>
                <a:rPr lang="de-DE" b="1" dirty="0">
                  <a:solidFill>
                    <a:schemeClr val="tx1"/>
                  </a:solidFill>
                  <a:latin typeface="Aptos" panose="020B0004020202020204" pitchFamily="34" charset="0"/>
                </a:rPr>
              </a:br>
              <a:r>
                <a:rPr lang="de-DE" b="1" dirty="0">
                  <a:solidFill>
                    <a:schemeClr val="tx1"/>
                  </a:solidFill>
                  <a:latin typeface="Aptos" panose="020B0004020202020204" pitchFamily="34" charset="0"/>
                </a:rPr>
                <a:t>SAP-S/4HANA® Cloud</a:t>
              </a:r>
            </a:p>
          </p:txBody>
        </p:sp>
        <p:pic>
          <p:nvPicPr>
            <p:cNvPr id="5" name="P_S4_HANA_Public_Cloud_2">
              <a:extLst>
                <a:ext uri="{FF2B5EF4-FFF2-40B4-BE49-F238E27FC236}">
                  <a16:creationId xmlns:a16="http://schemas.microsoft.com/office/drawing/2014/main" id="{746FA57A-14BA-47C4-C68F-E9DFE12D666F}"/>
                </a:ext>
              </a:extLst>
            </p:cNvPr>
            <p:cNvPicPr>
              <a:picLocks noChangeAspect="1"/>
            </p:cNvPicPr>
            <p:nvPr/>
          </p:nvPicPr>
          <p:blipFill>
            <a:blip r:embed="rId3"/>
            <a:stretch>
              <a:fillRect/>
            </a:stretch>
          </p:blipFill>
          <p:spPr>
            <a:xfrm>
              <a:off x="452984" y="3989536"/>
              <a:ext cx="2237977" cy="728954"/>
            </a:xfrm>
            <a:prstGeom prst="rect">
              <a:avLst/>
            </a:prstGeom>
          </p:spPr>
        </p:pic>
      </p:grpSp>
      <p:grpSp>
        <p:nvGrpSpPr>
          <p:cNvPr id="6" name="SuccessFactors_2">
            <a:extLst>
              <a:ext uri="{FF2B5EF4-FFF2-40B4-BE49-F238E27FC236}">
                <a16:creationId xmlns:a16="http://schemas.microsoft.com/office/drawing/2014/main" id="{D7E04D3C-444D-A87D-0852-DCFA3003059F}"/>
              </a:ext>
            </a:extLst>
          </p:cNvPr>
          <p:cNvGrpSpPr/>
          <p:nvPr/>
        </p:nvGrpSpPr>
        <p:grpSpPr>
          <a:xfrm>
            <a:off x="9177573" y="3031030"/>
            <a:ext cx="2880000" cy="1440000"/>
            <a:chOff x="9180024" y="3909400"/>
            <a:chExt cx="2880000" cy="1440000"/>
          </a:xfrm>
        </p:grpSpPr>
        <p:sp>
          <p:nvSpPr>
            <p:cNvPr id="7" name="R_SuccessFactors_2">
              <a:extLst>
                <a:ext uri="{FF2B5EF4-FFF2-40B4-BE49-F238E27FC236}">
                  <a16:creationId xmlns:a16="http://schemas.microsoft.com/office/drawing/2014/main" id="{700B2FBF-DD5F-EFB2-222E-4FE942B03438}"/>
                </a:ext>
              </a:extLst>
            </p:cNvPr>
            <p:cNvSpPr/>
            <p:nvPr/>
          </p:nvSpPr>
          <p:spPr>
            <a:xfrm>
              <a:off x="9180024" y="3909400"/>
              <a:ext cx="2880000" cy="1440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b="1">
                <a:solidFill>
                  <a:schemeClr val="tx1"/>
                </a:solidFill>
                <a:latin typeface="Aptos" panose="020B0004020202020204" pitchFamily="34" charset="0"/>
              </a:endParaRPr>
            </a:p>
            <a:p>
              <a:pPr algn="ctr"/>
              <a:endParaRPr lang="de-DE" b="1">
                <a:solidFill>
                  <a:schemeClr val="tx1"/>
                </a:solidFill>
                <a:latin typeface="Aptos" panose="020B0004020202020204" pitchFamily="34" charset="0"/>
              </a:endParaRPr>
            </a:p>
            <a:p>
              <a:pPr algn="ctr"/>
              <a:r>
                <a:rPr lang="de-DE" b="1">
                  <a:solidFill>
                    <a:schemeClr val="tx1"/>
                  </a:solidFill>
                  <a:latin typeface="Aptos" panose="020B0004020202020204" pitchFamily="34" charset="0"/>
                </a:rPr>
                <a:t>SAP SuccessFactors</a:t>
              </a:r>
            </a:p>
          </p:txBody>
        </p:sp>
        <p:pic>
          <p:nvPicPr>
            <p:cNvPr id="8" name="P_SuccessFactors_2">
              <a:extLst>
                <a:ext uri="{FF2B5EF4-FFF2-40B4-BE49-F238E27FC236}">
                  <a16:creationId xmlns:a16="http://schemas.microsoft.com/office/drawing/2014/main" id="{F7470DDB-02D2-31B7-D91B-391113BAC5E8}"/>
                </a:ext>
              </a:extLst>
            </p:cNvPr>
            <p:cNvPicPr>
              <a:picLocks noChangeAspect="1"/>
            </p:cNvPicPr>
            <p:nvPr/>
          </p:nvPicPr>
          <p:blipFill>
            <a:blip r:embed="rId4">
              <a:extLst>
                <a:ext uri="{28A0092B-C50C-407E-A947-70E740481C1C}">
                  <a14:useLocalDpi xmlns:a14="http://schemas.microsoft.com/office/drawing/2010/main" val="0"/>
                </a:ext>
              </a:extLst>
            </a:blip>
            <a:srcRect l="88078"/>
            <a:stretch/>
          </p:blipFill>
          <p:spPr>
            <a:xfrm>
              <a:off x="10343124" y="4128946"/>
              <a:ext cx="553795" cy="556073"/>
            </a:xfrm>
            <a:prstGeom prst="rect">
              <a:avLst/>
            </a:prstGeom>
          </p:spPr>
        </p:pic>
      </p:grpSp>
      <p:grpSp>
        <p:nvGrpSpPr>
          <p:cNvPr id="17" name="Gruppieren 16">
            <a:extLst>
              <a:ext uri="{FF2B5EF4-FFF2-40B4-BE49-F238E27FC236}">
                <a16:creationId xmlns:a16="http://schemas.microsoft.com/office/drawing/2014/main" id="{CBD27A78-9E3C-56D9-8447-2D50105C89DA}"/>
              </a:ext>
            </a:extLst>
          </p:cNvPr>
          <p:cNvGrpSpPr/>
          <p:nvPr/>
        </p:nvGrpSpPr>
        <p:grpSpPr>
          <a:xfrm>
            <a:off x="0" y="-4029"/>
            <a:ext cx="12192000" cy="1588785"/>
            <a:chOff x="0" y="-4029"/>
            <a:chExt cx="12192000" cy="1588785"/>
          </a:xfrm>
        </p:grpSpPr>
        <p:pic>
          <p:nvPicPr>
            <p:cNvPr id="12" name="Grafik 11">
              <a:extLst>
                <a:ext uri="{FF2B5EF4-FFF2-40B4-BE49-F238E27FC236}">
                  <a16:creationId xmlns:a16="http://schemas.microsoft.com/office/drawing/2014/main" id="{7FBEDA2A-77F9-7C03-CAE2-D5AD43AD49D7}"/>
                </a:ext>
              </a:extLst>
            </p:cNvPr>
            <p:cNvPicPr>
              <a:picLocks noChangeAspect="1"/>
            </p:cNvPicPr>
            <p:nvPr/>
          </p:nvPicPr>
          <p:blipFill>
            <a:blip r:embed="rId5"/>
            <a:srcRect b="76950"/>
            <a:stretch/>
          </p:blipFill>
          <p:spPr>
            <a:xfrm>
              <a:off x="0" y="0"/>
              <a:ext cx="12192000" cy="1580728"/>
            </a:xfrm>
            <a:prstGeom prst="rect">
              <a:avLst/>
            </a:prstGeom>
          </p:spPr>
        </p:pic>
        <p:sp>
          <p:nvSpPr>
            <p:cNvPr id="13" name="Rectangle 5">
              <a:extLst>
                <a:ext uri="{FF2B5EF4-FFF2-40B4-BE49-F238E27FC236}">
                  <a16:creationId xmlns:a16="http://schemas.microsoft.com/office/drawing/2014/main" id="{066A0714-06DD-17EC-946B-E7221BC42C82}"/>
                </a:ext>
              </a:extLst>
            </p:cNvPr>
            <p:cNvSpPr/>
            <p:nvPr/>
          </p:nvSpPr>
          <p:spPr>
            <a:xfrm>
              <a:off x="0" y="-4029"/>
              <a:ext cx="12192000" cy="1588785"/>
            </a:xfrm>
            <a:prstGeom prst="rect">
              <a:avLst/>
            </a:prstGeom>
            <a:gradFill flip="none" rotWithShape="1">
              <a:gsLst>
                <a:gs pos="73000">
                  <a:srgbClr val="0070C0">
                    <a:alpha val="0"/>
                    <a:lumMod val="100000"/>
                  </a:srgbClr>
                </a:gs>
                <a:gs pos="100000">
                  <a:srgbClr val="002060">
                    <a:alpha val="31653"/>
                  </a:srgb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itel 9">
              <a:extLst>
                <a:ext uri="{FF2B5EF4-FFF2-40B4-BE49-F238E27FC236}">
                  <a16:creationId xmlns:a16="http://schemas.microsoft.com/office/drawing/2014/main" id="{3F844334-558F-57D4-F047-0C27E5FF05BC}"/>
                </a:ext>
              </a:extLst>
            </p:cNvPr>
            <p:cNvSpPr txBox="1">
              <a:spLocks/>
            </p:cNvSpPr>
            <p:nvPr/>
          </p:nvSpPr>
          <p:spPr bwMode="auto">
            <a:xfrm>
              <a:off x="551384" y="476672"/>
              <a:ext cx="10972800" cy="8442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2400" kern="1200">
                  <a:solidFill>
                    <a:srgbClr val="184586"/>
                  </a:solidFill>
                  <a:latin typeface="Verdana" panose="020B0604030504040204" pitchFamily="34" charset="0"/>
                  <a:ea typeface="Verdana" panose="020B0604030504040204" pitchFamily="34" charset="0"/>
                  <a:cs typeface="Verdana" panose="020B0604030504040204" pitchFamily="34" charset="0"/>
                </a:defRPr>
              </a:lvl1pPr>
            </a:lstStyle>
            <a:p>
              <a:r>
                <a:rPr lang="de-DE" dirty="0">
                  <a:solidFill>
                    <a:schemeClr val="bg1"/>
                  </a:solidFill>
                </a:rPr>
                <a:t>Überblick</a:t>
              </a:r>
            </a:p>
          </p:txBody>
        </p:sp>
        <p:pic>
          <p:nvPicPr>
            <p:cNvPr id="16" name="Grafik 15">
              <a:extLst>
                <a:ext uri="{FF2B5EF4-FFF2-40B4-BE49-F238E27FC236}">
                  <a16:creationId xmlns:a16="http://schemas.microsoft.com/office/drawing/2014/main" id="{37A50047-C181-CFCB-1785-9F7016BDE518}"/>
                </a:ext>
              </a:extLst>
            </p:cNvPr>
            <p:cNvPicPr>
              <a:picLocks noChangeAspect="1"/>
            </p:cNvPicPr>
            <p:nvPr/>
          </p:nvPicPr>
          <p:blipFill>
            <a:blip r:embed="rId6"/>
            <a:srcRect/>
            <a:stretch/>
          </p:blipFill>
          <p:spPr>
            <a:xfrm>
              <a:off x="10992544" y="183679"/>
              <a:ext cx="1152128" cy="1152128"/>
            </a:xfrm>
            <a:prstGeom prst="rect">
              <a:avLst/>
            </a:prstGeom>
          </p:spPr>
        </p:pic>
      </p:grpSp>
    </p:spTree>
    <p:extLst>
      <p:ext uri="{BB962C8B-B14F-4D97-AF65-F5344CB8AC3E}">
        <p14:creationId xmlns:p14="http://schemas.microsoft.com/office/powerpoint/2010/main" val="2880552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A8E6D-0CC6-9000-437F-924696114E4A}"/>
            </a:ext>
          </a:extLst>
        </p:cNvPr>
        <p:cNvGrpSpPr/>
        <p:nvPr/>
      </p:nvGrpSpPr>
      <p:grpSpPr>
        <a:xfrm>
          <a:off x="0" y="0"/>
          <a:ext cx="0" cy="0"/>
          <a:chOff x="0" y="0"/>
          <a:chExt cx="0" cy="0"/>
        </a:xfrm>
      </p:grpSpPr>
      <p:sp>
        <p:nvSpPr>
          <p:cNvPr id="35" name="Sending_Systems">
            <a:extLst>
              <a:ext uri="{FF2B5EF4-FFF2-40B4-BE49-F238E27FC236}">
                <a16:creationId xmlns:a16="http://schemas.microsoft.com/office/drawing/2014/main" id="{C804AC40-367D-9AE5-17A6-C232CD7D67BA}"/>
              </a:ext>
            </a:extLst>
          </p:cNvPr>
          <p:cNvSpPr/>
          <p:nvPr/>
        </p:nvSpPr>
        <p:spPr>
          <a:xfrm>
            <a:off x="131976" y="2171620"/>
            <a:ext cx="2880000" cy="72000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err="1">
                <a:latin typeface="Aptos" panose="020B0004020202020204" pitchFamily="34" charset="0"/>
              </a:rPr>
              <a:t>Sending</a:t>
            </a:r>
            <a:r>
              <a:rPr lang="de-DE" b="1">
                <a:latin typeface="Aptos" panose="020B0004020202020204" pitchFamily="34" charset="0"/>
              </a:rPr>
              <a:t> Systems</a:t>
            </a:r>
            <a:br>
              <a:rPr lang="de-DE">
                <a:latin typeface="Aptos" panose="020B0004020202020204" pitchFamily="34" charset="0"/>
              </a:rPr>
            </a:br>
            <a:r>
              <a:rPr lang="de-DE" err="1">
                <a:latin typeface="Aptos" panose="020B0004020202020204" pitchFamily="34" charset="0"/>
              </a:rPr>
              <a:t>Examples</a:t>
            </a:r>
            <a:endParaRPr lang="de-DE">
              <a:latin typeface="Aptos" panose="020B0004020202020204" pitchFamily="34" charset="0"/>
            </a:endParaRPr>
          </a:p>
        </p:txBody>
      </p:sp>
      <p:sp>
        <p:nvSpPr>
          <p:cNvPr id="41" name="Receiving_Systems">
            <a:extLst>
              <a:ext uri="{FF2B5EF4-FFF2-40B4-BE49-F238E27FC236}">
                <a16:creationId xmlns:a16="http://schemas.microsoft.com/office/drawing/2014/main" id="{857BB436-E5A2-332E-EB8B-46286435F946}"/>
              </a:ext>
            </a:extLst>
          </p:cNvPr>
          <p:cNvSpPr/>
          <p:nvPr/>
        </p:nvSpPr>
        <p:spPr>
          <a:xfrm>
            <a:off x="9180026" y="2171620"/>
            <a:ext cx="2880000" cy="72000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err="1">
                <a:latin typeface="Aptos" panose="020B0004020202020204" pitchFamily="34" charset="0"/>
              </a:rPr>
              <a:t>Receiving</a:t>
            </a:r>
            <a:r>
              <a:rPr lang="de-DE" b="1">
                <a:latin typeface="Aptos" panose="020B0004020202020204" pitchFamily="34" charset="0"/>
              </a:rPr>
              <a:t> Systems</a:t>
            </a:r>
            <a:br>
              <a:rPr lang="de-DE">
                <a:latin typeface="Aptos" panose="020B0004020202020204" pitchFamily="34" charset="0"/>
              </a:rPr>
            </a:br>
            <a:r>
              <a:rPr lang="de-DE" err="1">
                <a:latin typeface="Aptos" panose="020B0004020202020204" pitchFamily="34" charset="0"/>
              </a:rPr>
              <a:t>Examples</a:t>
            </a:r>
            <a:endParaRPr lang="de-DE">
              <a:latin typeface="Aptos" panose="020B0004020202020204" pitchFamily="34" charset="0"/>
            </a:endParaRPr>
          </a:p>
        </p:txBody>
      </p:sp>
      <p:grpSp>
        <p:nvGrpSpPr>
          <p:cNvPr id="3" name="Company_Code_1">
            <a:extLst>
              <a:ext uri="{FF2B5EF4-FFF2-40B4-BE49-F238E27FC236}">
                <a16:creationId xmlns:a16="http://schemas.microsoft.com/office/drawing/2014/main" id="{B65A443C-CF3E-3F29-F16A-8DDC53F488AB}"/>
              </a:ext>
            </a:extLst>
          </p:cNvPr>
          <p:cNvGrpSpPr/>
          <p:nvPr/>
        </p:nvGrpSpPr>
        <p:grpSpPr>
          <a:xfrm>
            <a:off x="3033513" y="3048902"/>
            <a:ext cx="6146513" cy="355517"/>
            <a:chOff x="3030689" y="4077072"/>
            <a:chExt cx="6146513" cy="355517"/>
          </a:xfrm>
        </p:grpSpPr>
        <p:cxnSp>
          <p:nvCxnSpPr>
            <p:cNvPr id="4" name="L_Company_Code_1">
              <a:extLst>
                <a:ext uri="{FF2B5EF4-FFF2-40B4-BE49-F238E27FC236}">
                  <a16:creationId xmlns:a16="http://schemas.microsoft.com/office/drawing/2014/main" id="{B23B0988-7C3E-B572-5EE7-0AF6C5D7CC9F}"/>
                </a:ext>
              </a:extLst>
            </p:cNvPr>
            <p:cNvCxnSpPr>
              <a:cxnSpLocks/>
            </p:cNvCxnSpPr>
            <p:nvPr/>
          </p:nvCxnSpPr>
          <p:spPr>
            <a:xfrm>
              <a:off x="3030689" y="4432589"/>
              <a:ext cx="6146513" cy="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 name="T_Company_Code_1">
              <a:extLst>
                <a:ext uri="{FF2B5EF4-FFF2-40B4-BE49-F238E27FC236}">
                  <a16:creationId xmlns:a16="http://schemas.microsoft.com/office/drawing/2014/main" id="{2803FD79-4939-366D-EF14-FA14FDEFE99E}"/>
                </a:ext>
              </a:extLst>
            </p:cNvPr>
            <p:cNvSpPr txBox="1"/>
            <p:nvPr/>
          </p:nvSpPr>
          <p:spPr>
            <a:xfrm>
              <a:off x="5312484" y="4077072"/>
              <a:ext cx="1567032" cy="338554"/>
            </a:xfrm>
            <a:prstGeom prst="rect">
              <a:avLst/>
            </a:prstGeom>
            <a:noFill/>
          </p:spPr>
          <p:txBody>
            <a:bodyPr wrap="none" rtlCol="0">
              <a:spAutoFit/>
            </a:bodyPr>
            <a:lstStyle/>
            <a:p>
              <a:pPr algn="ctr"/>
              <a:r>
                <a:rPr lang="de-DE" sz="1600">
                  <a:latin typeface="Aptos" panose="020B0004020202020204" pitchFamily="34" charset="0"/>
                </a:rPr>
                <a:t>Company Code</a:t>
              </a:r>
            </a:p>
          </p:txBody>
        </p:sp>
      </p:grpSp>
      <p:grpSp>
        <p:nvGrpSpPr>
          <p:cNvPr id="6" name="Cost_Center_1">
            <a:extLst>
              <a:ext uri="{FF2B5EF4-FFF2-40B4-BE49-F238E27FC236}">
                <a16:creationId xmlns:a16="http://schemas.microsoft.com/office/drawing/2014/main" id="{38F41A8D-C8C2-99E7-FA14-88EDF371FAE4}"/>
              </a:ext>
            </a:extLst>
          </p:cNvPr>
          <p:cNvGrpSpPr/>
          <p:nvPr/>
        </p:nvGrpSpPr>
        <p:grpSpPr>
          <a:xfrm>
            <a:off x="3023167" y="3408942"/>
            <a:ext cx="6148006" cy="357437"/>
            <a:chOff x="3029196" y="4459154"/>
            <a:chExt cx="6148006" cy="357437"/>
          </a:xfrm>
        </p:grpSpPr>
        <p:cxnSp>
          <p:nvCxnSpPr>
            <p:cNvPr id="7" name="L_Cost_Center_1">
              <a:extLst>
                <a:ext uri="{FF2B5EF4-FFF2-40B4-BE49-F238E27FC236}">
                  <a16:creationId xmlns:a16="http://schemas.microsoft.com/office/drawing/2014/main" id="{3F04D196-497E-D279-F4BA-3DC110FB826F}"/>
                </a:ext>
              </a:extLst>
            </p:cNvPr>
            <p:cNvCxnSpPr>
              <a:cxnSpLocks/>
            </p:cNvCxnSpPr>
            <p:nvPr/>
          </p:nvCxnSpPr>
          <p:spPr>
            <a:xfrm>
              <a:off x="3029196" y="4808042"/>
              <a:ext cx="6148006" cy="8549"/>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 name="T_Cost_Center_1">
              <a:extLst>
                <a:ext uri="{FF2B5EF4-FFF2-40B4-BE49-F238E27FC236}">
                  <a16:creationId xmlns:a16="http://schemas.microsoft.com/office/drawing/2014/main" id="{79C3170E-BD49-5EFB-B8EC-FCE9B2D5A405}"/>
                </a:ext>
              </a:extLst>
            </p:cNvPr>
            <p:cNvSpPr txBox="1"/>
            <p:nvPr/>
          </p:nvSpPr>
          <p:spPr>
            <a:xfrm>
              <a:off x="5476121" y="4459154"/>
              <a:ext cx="1251626" cy="338554"/>
            </a:xfrm>
            <a:prstGeom prst="rect">
              <a:avLst/>
            </a:prstGeom>
            <a:noFill/>
          </p:spPr>
          <p:txBody>
            <a:bodyPr wrap="none" rtlCol="0">
              <a:spAutoFit/>
            </a:bodyPr>
            <a:lstStyle/>
            <a:p>
              <a:pPr algn="ctr"/>
              <a:r>
                <a:rPr lang="de-DE" sz="1600" err="1">
                  <a:latin typeface="Aptos" panose="020B0004020202020204" pitchFamily="34" charset="0"/>
                </a:rPr>
                <a:t>Cost</a:t>
              </a:r>
              <a:r>
                <a:rPr lang="de-DE" sz="1600">
                  <a:latin typeface="Aptos" panose="020B0004020202020204" pitchFamily="34" charset="0"/>
                </a:rPr>
                <a:t> Center</a:t>
              </a:r>
            </a:p>
          </p:txBody>
        </p:sp>
      </p:grpSp>
      <p:grpSp>
        <p:nvGrpSpPr>
          <p:cNvPr id="12" name="SuccessFactors_2">
            <a:extLst>
              <a:ext uri="{FF2B5EF4-FFF2-40B4-BE49-F238E27FC236}">
                <a16:creationId xmlns:a16="http://schemas.microsoft.com/office/drawing/2014/main" id="{93AA5F85-603E-8201-F848-9443BCD9BC69}"/>
              </a:ext>
            </a:extLst>
          </p:cNvPr>
          <p:cNvGrpSpPr/>
          <p:nvPr/>
        </p:nvGrpSpPr>
        <p:grpSpPr>
          <a:xfrm>
            <a:off x="9182848" y="3025246"/>
            <a:ext cx="2880000" cy="1440000"/>
            <a:chOff x="9180024" y="3909400"/>
            <a:chExt cx="2880000" cy="1440000"/>
          </a:xfrm>
        </p:grpSpPr>
        <p:sp>
          <p:nvSpPr>
            <p:cNvPr id="13" name="R_SuccessFactors_2">
              <a:extLst>
                <a:ext uri="{FF2B5EF4-FFF2-40B4-BE49-F238E27FC236}">
                  <a16:creationId xmlns:a16="http://schemas.microsoft.com/office/drawing/2014/main" id="{D1E46468-D96A-C26B-552F-160A0D5CDC56}"/>
                </a:ext>
              </a:extLst>
            </p:cNvPr>
            <p:cNvSpPr/>
            <p:nvPr/>
          </p:nvSpPr>
          <p:spPr>
            <a:xfrm>
              <a:off x="9180024" y="3909400"/>
              <a:ext cx="2880000" cy="1440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b="1">
                <a:solidFill>
                  <a:schemeClr val="tx1"/>
                </a:solidFill>
                <a:latin typeface="Aptos" panose="020B0004020202020204" pitchFamily="34" charset="0"/>
              </a:endParaRPr>
            </a:p>
            <a:p>
              <a:pPr algn="ctr"/>
              <a:endParaRPr lang="de-DE" b="1">
                <a:solidFill>
                  <a:schemeClr val="tx1"/>
                </a:solidFill>
                <a:latin typeface="Aptos" panose="020B0004020202020204" pitchFamily="34" charset="0"/>
              </a:endParaRPr>
            </a:p>
            <a:p>
              <a:pPr algn="ctr"/>
              <a:r>
                <a:rPr lang="de-DE" b="1">
                  <a:solidFill>
                    <a:schemeClr val="tx1"/>
                  </a:solidFill>
                  <a:latin typeface="Aptos" panose="020B0004020202020204" pitchFamily="34" charset="0"/>
                </a:rPr>
                <a:t>SAP SuccessFactors</a:t>
              </a:r>
            </a:p>
          </p:txBody>
        </p:sp>
        <p:pic>
          <p:nvPicPr>
            <p:cNvPr id="14" name="P_SuccessFactors_2">
              <a:extLst>
                <a:ext uri="{FF2B5EF4-FFF2-40B4-BE49-F238E27FC236}">
                  <a16:creationId xmlns:a16="http://schemas.microsoft.com/office/drawing/2014/main" id="{962AD561-C11E-25A3-7750-A3B3DEEFE98C}"/>
                </a:ext>
              </a:extLst>
            </p:cNvPr>
            <p:cNvPicPr>
              <a:picLocks noChangeAspect="1"/>
            </p:cNvPicPr>
            <p:nvPr/>
          </p:nvPicPr>
          <p:blipFill>
            <a:blip r:embed="rId3">
              <a:extLst>
                <a:ext uri="{28A0092B-C50C-407E-A947-70E740481C1C}">
                  <a14:useLocalDpi xmlns:a14="http://schemas.microsoft.com/office/drawing/2010/main" val="0"/>
                </a:ext>
              </a:extLst>
            </a:blip>
            <a:srcRect l="88078"/>
            <a:stretch/>
          </p:blipFill>
          <p:spPr>
            <a:xfrm>
              <a:off x="10343124" y="4128946"/>
              <a:ext cx="553795" cy="556073"/>
            </a:xfrm>
            <a:prstGeom prst="rect">
              <a:avLst/>
            </a:prstGeom>
          </p:spPr>
        </p:pic>
      </p:grpSp>
      <p:grpSp>
        <p:nvGrpSpPr>
          <p:cNvPr id="15" name="Bank_1">
            <a:extLst>
              <a:ext uri="{FF2B5EF4-FFF2-40B4-BE49-F238E27FC236}">
                <a16:creationId xmlns:a16="http://schemas.microsoft.com/office/drawing/2014/main" id="{B750825E-2FB2-1C11-2B2A-47343D70EB61}"/>
              </a:ext>
            </a:extLst>
          </p:cNvPr>
          <p:cNvGrpSpPr/>
          <p:nvPr/>
        </p:nvGrpSpPr>
        <p:grpSpPr>
          <a:xfrm>
            <a:off x="3022648" y="3768982"/>
            <a:ext cx="6146513" cy="355517"/>
            <a:chOff x="3030689" y="4077072"/>
            <a:chExt cx="6146513" cy="355517"/>
          </a:xfrm>
        </p:grpSpPr>
        <p:cxnSp>
          <p:nvCxnSpPr>
            <p:cNvPr id="16" name="L_Bank_1">
              <a:extLst>
                <a:ext uri="{FF2B5EF4-FFF2-40B4-BE49-F238E27FC236}">
                  <a16:creationId xmlns:a16="http://schemas.microsoft.com/office/drawing/2014/main" id="{EA09B6B1-8594-2C17-F43E-D4E0337953C9}"/>
                </a:ext>
              </a:extLst>
            </p:cNvPr>
            <p:cNvCxnSpPr>
              <a:cxnSpLocks/>
            </p:cNvCxnSpPr>
            <p:nvPr/>
          </p:nvCxnSpPr>
          <p:spPr>
            <a:xfrm>
              <a:off x="3030689" y="4432589"/>
              <a:ext cx="6146513" cy="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7" name="T_Bank_1">
              <a:extLst>
                <a:ext uri="{FF2B5EF4-FFF2-40B4-BE49-F238E27FC236}">
                  <a16:creationId xmlns:a16="http://schemas.microsoft.com/office/drawing/2014/main" id="{A9A7D397-5949-0A3A-11F7-C2574D876AB6}"/>
                </a:ext>
              </a:extLst>
            </p:cNvPr>
            <p:cNvSpPr txBox="1"/>
            <p:nvPr/>
          </p:nvSpPr>
          <p:spPr>
            <a:xfrm>
              <a:off x="5780850" y="4077072"/>
              <a:ext cx="630302" cy="338554"/>
            </a:xfrm>
            <a:prstGeom prst="rect">
              <a:avLst/>
            </a:prstGeom>
            <a:noFill/>
          </p:spPr>
          <p:txBody>
            <a:bodyPr wrap="none" rtlCol="0">
              <a:spAutoFit/>
            </a:bodyPr>
            <a:lstStyle/>
            <a:p>
              <a:pPr algn="ctr"/>
              <a:r>
                <a:rPr lang="de-DE" sz="1600">
                  <a:latin typeface="Aptos" panose="020B0004020202020204" pitchFamily="34" charset="0"/>
                </a:rPr>
                <a:t>Bank</a:t>
              </a:r>
            </a:p>
          </p:txBody>
        </p:sp>
      </p:grpSp>
      <p:grpSp>
        <p:nvGrpSpPr>
          <p:cNvPr id="25" name="Gruppieren 24">
            <a:extLst>
              <a:ext uri="{FF2B5EF4-FFF2-40B4-BE49-F238E27FC236}">
                <a16:creationId xmlns:a16="http://schemas.microsoft.com/office/drawing/2014/main" id="{3EAE47DD-B97C-87A1-BBCC-D7BB7763B092}"/>
              </a:ext>
            </a:extLst>
          </p:cNvPr>
          <p:cNvGrpSpPr/>
          <p:nvPr/>
        </p:nvGrpSpPr>
        <p:grpSpPr>
          <a:xfrm>
            <a:off x="0" y="-4029"/>
            <a:ext cx="12192000" cy="1588785"/>
            <a:chOff x="0" y="-4029"/>
            <a:chExt cx="12192000" cy="1588785"/>
          </a:xfrm>
        </p:grpSpPr>
        <p:pic>
          <p:nvPicPr>
            <p:cNvPr id="26" name="Grafik 25">
              <a:extLst>
                <a:ext uri="{FF2B5EF4-FFF2-40B4-BE49-F238E27FC236}">
                  <a16:creationId xmlns:a16="http://schemas.microsoft.com/office/drawing/2014/main" id="{6FD38ECA-BF40-CB46-2CAE-371BE971E776}"/>
                </a:ext>
              </a:extLst>
            </p:cNvPr>
            <p:cNvPicPr>
              <a:picLocks noChangeAspect="1"/>
            </p:cNvPicPr>
            <p:nvPr/>
          </p:nvPicPr>
          <p:blipFill>
            <a:blip r:embed="rId4"/>
            <a:srcRect b="76950"/>
            <a:stretch/>
          </p:blipFill>
          <p:spPr>
            <a:xfrm>
              <a:off x="0" y="0"/>
              <a:ext cx="12192000" cy="1580728"/>
            </a:xfrm>
            <a:prstGeom prst="rect">
              <a:avLst/>
            </a:prstGeom>
          </p:spPr>
        </p:pic>
        <p:sp>
          <p:nvSpPr>
            <p:cNvPr id="27" name="Rectangle 5">
              <a:extLst>
                <a:ext uri="{FF2B5EF4-FFF2-40B4-BE49-F238E27FC236}">
                  <a16:creationId xmlns:a16="http://schemas.microsoft.com/office/drawing/2014/main" id="{8AB544A6-DC41-59D5-23D7-B4882F4460C4}"/>
                </a:ext>
              </a:extLst>
            </p:cNvPr>
            <p:cNvSpPr/>
            <p:nvPr/>
          </p:nvSpPr>
          <p:spPr>
            <a:xfrm>
              <a:off x="0" y="-4029"/>
              <a:ext cx="12192000" cy="1588785"/>
            </a:xfrm>
            <a:prstGeom prst="rect">
              <a:avLst/>
            </a:prstGeom>
            <a:gradFill flip="none" rotWithShape="1">
              <a:gsLst>
                <a:gs pos="73000">
                  <a:srgbClr val="0070C0">
                    <a:alpha val="0"/>
                    <a:lumMod val="100000"/>
                  </a:srgbClr>
                </a:gs>
                <a:gs pos="100000">
                  <a:srgbClr val="002060">
                    <a:alpha val="31653"/>
                  </a:srgb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itel 9">
              <a:extLst>
                <a:ext uri="{FF2B5EF4-FFF2-40B4-BE49-F238E27FC236}">
                  <a16:creationId xmlns:a16="http://schemas.microsoft.com/office/drawing/2014/main" id="{D2502180-2580-08F6-3C92-6DF63DCFF5C9}"/>
                </a:ext>
              </a:extLst>
            </p:cNvPr>
            <p:cNvSpPr txBox="1">
              <a:spLocks/>
            </p:cNvSpPr>
            <p:nvPr/>
          </p:nvSpPr>
          <p:spPr bwMode="auto">
            <a:xfrm>
              <a:off x="551384" y="476672"/>
              <a:ext cx="10972800" cy="8442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2400" kern="1200">
                  <a:solidFill>
                    <a:srgbClr val="184586"/>
                  </a:solidFill>
                  <a:latin typeface="Verdana" panose="020B0604030504040204" pitchFamily="34" charset="0"/>
                  <a:ea typeface="Verdana" panose="020B0604030504040204" pitchFamily="34" charset="0"/>
                  <a:cs typeface="Verdana" panose="020B0604030504040204" pitchFamily="34" charset="0"/>
                </a:defRPr>
              </a:lvl1pPr>
            </a:lstStyle>
            <a:p>
              <a:r>
                <a:rPr lang="de-DE" dirty="0">
                  <a:solidFill>
                    <a:schemeClr val="bg1"/>
                  </a:solidFill>
                </a:rPr>
                <a:t>Überblick</a:t>
              </a:r>
            </a:p>
          </p:txBody>
        </p:sp>
        <p:pic>
          <p:nvPicPr>
            <p:cNvPr id="29" name="Grafik 28">
              <a:extLst>
                <a:ext uri="{FF2B5EF4-FFF2-40B4-BE49-F238E27FC236}">
                  <a16:creationId xmlns:a16="http://schemas.microsoft.com/office/drawing/2014/main" id="{A8FCBBCA-B9A8-7448-215B-6794DE6285AD}"/>
                </a:ext>
              </a:extLst>
            </p:cNvPr>
            <p:cNvPicPr>
              <a:picLocks noChangeAspect="1"/>
            </p:cNvPicPr>
            <p:nvPr/>
          </p:nvPicPr>
          <p:blipFill>
            <a:blip r:embed="rId5"/>
            <a:srcRect/>
            <a:stretch/>
          </p:blipFill>
          <p:spPr>
            <a:xfrm>
              <a:off x="10992544" y="183679"/>
              <a:ext cx="1152128" cy="1152128"/>
            </a:xfrm>
            <a:prstGeom prst="rect">
              <a:avLst/>
            </a:prstGeom>
          </p:spPr>
        </p:pic>
      </p:grpSp>
      <p:grpSp>
        <p:nvGrpSpPr>
          <p:cNvPr id="30" name="S4_HANA_Public_Cloud_2">
            <a:extLst>
              <a:ext uri="{FF2B5EF4-FFF2-40B4-BE49-F238E27FC236}">
                <a16:creationId xmlns:a16="http://schemas.microsoft.com/office/drawing/2014/main" id="{CE38D730-CB9E-C94A-E7E3-378BA7907015}"/>
              </a:ext>
            </a:extLst>
          </p:cNvPr>
          <p:cNvGrpSpPr/>
          <p:nvPr/>
        </p:nvGrpSpPr>
        <p:grpSpPr>
          <a:xfrm>
            <a:off x="131974" y="3027539"/>
            <a:ext cx="2880000" cy="1440000"/>
            <a:chOff x="131974" y="3909400"/>
            <a:chExt cx="2880000" cy="1440000"/>
          </a:xfrm>
        </p:grpSpPr>
        <p:sp>
          <p:nvSpPr>
            <p:cNvPr id="31" name="R_S4_HANA_Public_Cloud_2">
              <a:extLst>
                <a:ext uri="{FF2B5EF4-FFF2-40B4-BE49-F238E27FC236}">
                  <a16:creationId xmlns:a16="http://schemas.microsoft.com/office/drawing/2014/main" id="{1883D6A7-9D36-090A-FEAB-045585B3739E}"/>
                </a:ext>
              </a:extLst>
            </p:cNvPr>
            <p:cNvSpPr/>
            <p:nvPr/>
          </p:nvSpPr>
          <p:spPr>
            <a:xfrm>
              <a:off x="131974" y="3909400"/>
              <a:ext cx="2880000" cy="1440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r>
                <a:rPr lang="de-DE" b="1" dirty="0">
                  <a:solidFill>
                    <a:schemeClr val="tx1"/>
                  </a:solidFill>
                  <a:latin typeface="Aptos" panose="020B0004020202020204" pitchFamily="34" charset="0"/>
                </a:rPr>
              </a:br>
              <a:br>
                <a:rPr lang="de-DE" b="1" dirty="0">
                  <a:solidFill>
                    <a:schemeClr val="tx1"/>
                  </a:solidFill>
                  <a:latin typeface="Aptos" panose="020B0004020202020204" pitchFamily="34" charset="0"/>
                </a:rPr>
              </a:br>
              <a:br>
                <a:rPr lang="de-DE" b="1" dirty="0">
                  <a:solidFill>
                    <a:schemeClr val="tx1"/>
                  </a:solidFill>
                  <a:latin typeface="Aptos" panose="020B0004020202020204" pitchFamily="34" charset="0"/>
                </a:rPr>
              </a:br>
              <a:br>
                <a:rPr lang="de-DE" b="1" dirty="0">
                  <a:solidFill>
                    <a:schemeClr val="tx1"/>
                  </a:solidFill>
                  <a:latin typeface="Aptos" panose="020B0004020202020204" pitchFamily="34" charset="0"/>
                </a:rPr>
              </a:br>
              <a:r>
                <a:rPr lang="de-DE" b="1" dirty="0">
                  <a:solidFill>
                    <a:schemeClr val="tx1"/>
                  </a:solidFill>
                  <a:latin typeface="Aptos" panose="020B0004020202020204" pitchFamily="34" charset="0"/>
                </a:rPr>
                <a:t>SAP-S/4HANA® Cloud</a:t>
              </a:r>
            </a:p>
            <a:p>
              <a:pPr algn="ctr"/>
              <a:endParaRPr lang="de-DE" b="1" dirty="0">
                <a:solidFill>
                  <a:schemeClr val="tx1"/>
                </a:solidFill>
                <a:latin typeface="Aptos" panose="020B0004020202020204" pitchFamily="34" charset="0"/>
              </a:endParaRPr>
            </a:p>
            <a:p>
              <a:pPr algn="ctr"/>
              <a:endParaRPr lang="de-DE" b="1" dirty="0">
                <a:solidFill>
                  <a:schemeClr val="tx1"/>
                </a:solidFill>
                <a:latin typeface="Aptos" panose="020B0004020202020204" pitchFamily="34" charset="0"/>
              </a:endParaRPr>
            </a:p>
          </p:txBody>
        </p:sp>
        <p:pic>
          <p:nvPicPr>
            <p:cNvPr id="32" name="P_S4_HANA_Public_Cloud_2">
              <a:extLst>
                <a:ext uri="{FF2B5EF4-FFF2-40B4-BE49-F238E27FC236}">
                  <a16:creationId xmlns:a16="http://schemas.microsoft.com/office/drawing/2014/main" id="{FCE97863-E5D6-311B-6B0C-BBDD0999BB1F}"/>
                </a:ext>
              </a:extLst>
            </p:cNvPr>
            <p:cNvPicPr>
              <a:picLocks noChangeAspect="1"/>
            </p:cNvPicPr>
            <p:nvPr/>
          </p:nvPicPr>
          <p:blipFill>
            <a:blip r:embed="rId6"/>
            <a:stretch>
              <a:fillRect/>
            </a:stretch>
          </p:blipFill>
          <p:spPr>
            <a:xfrm>
              <a:off x="452984" y="3989536"/>
              <a:ext cx="2237977" cy="728954"/>
            </a:xfrm>
            <a:prstGeom prst="rect">
              <a:avLst/>
            </a:prstGeom>
          </p:spPr>
        </p:pic>
      </p:grpSp>
    </p:spTree>
    <p:extLst>
      <p:ext uri="{BB962C8B-B14F-4D97-AF65-F5344CB8AC3E}">
        <p14:creationId xmlns:p14="http://schemas.microsoft.com/office/powerpoint/2010/main" val="437603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1F8B2-45E2-348C-DBE1-CC62A31D7B20}"/>
            </a:ext>
          </a:extLst>
        </p:cNvPr>
        <p:cNvGrpSpPr/>
        <p:nvPr/>
      </p:nvGrpSpPr>
      <p:grpSpPr>
        <a:xfrm>
          <a:off x="0" y="0"/>
          <a:ext cx="0" cy="0"/>
          <a:chOff x="0" y="0"/>
          <a:chExt cx="0" cy="0"/>
        </a:xfrm>
      </p:grpSpPr>
      <p:grpSp>
        <p:nvGrpSpPr>
          <p:cNvPr id="32" name="BTP">
            <a:extLst>
              <a:ext uri="{FF2B5EF4-FFF2-40B4-BE49-F238E27FC236}">
                <a16:creationId xmlns:a16="http://schemas.microsoft.com/office/drawing/2014/main" id="{C4B07EF1-1970-55F0-54AC-D0D88ADC7E9E}"/>
              </a:ext>
            </a:extLst>
          </p:cNvPr>
          <p:cNvGrpSpPr/>
          <p:nvPr/>
        </p:nvGrpSpPr>
        <p:grpSpPr>
          <a:xfrm>
            <a:off x="4656000" y="2171620"/>
            <a:ext cx="2880000" cy="2299410"/>
            <a:chOff x="4656000" y="1470580"/>
            <a:chExt cx="2880000" cy="2299410"/>
          </a:xfrm>
        </p:grpSpPr>
        <p:sp>
          <p:nvSpPr>
            <p:cNvPr id="43" name="R_MDI">
              <a:extLst>
                <a:ext uri="{FF2B5EF4-FFF2-40B4-BE49-F238E27FC236}">
                  <a16:creationId xmlns:a16="http://schemas.microsoft.com/office/drawing/2014/main" id="{748A84F0-F900-1368-B136-46980C82582C}"/>
                </a:ext>
              </a:extLst>
            </p:cNvPr>
            <p:cNvSpPr/>
            <p:nvPr/>
          </p:nvSpPr>
          <p:spPr>
            <a:xfrm>
              <a:off x="4656000" y="1470580"/>
              <a:ext cx="2880000" cy="229941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b="1">
                <a:solidFill>
                  <a:schemeClr val="tx1"/>
                </a:solidFill>
                <a:latin typeface="Aptos" panose="020B0004020202020204" pitchFamily="34" charset="0"/>
              </a:endParaRPr>
            </a:p>
            <a:p>
              <a:pPr algn="ctr"/>
              <a:endParaRPr lang="de-DE" b="1">
                <a:solidFill>
                  <a:schemeClr val="tx1"/>
                </a:solidFill>
                <a:latin typeface="Aptos" panose="020B0004020202020204" pitchFamily="34" charset="0"/>
              </a:endParaRPr>
            </a:p>
            <a:p>
              <a:pPr algn="ctr"/>
              <a:endParaRPr lang="de-DE" b="1">
                <a:solidFill>
                  <a:schemeClr val="tx1"/>
                </a:solidFill>
                <a:latin typeface="Aptos" panose="020B0004020202020204" pitchFamily="34" charset="0"/>
              </a:endParaRPr>
            </a:p>
            <a:p>
              <a:pPr algn="ctr"/>
              <a:endParaRPr lang="de-DE" b="1">
                <a:solidFill>
                  <a:schemeClr val="tx1"/>
                </a:solidFill>
                <a:latin typeface="Aptos" panose="020B0004020202020204" pitchFamily="34" charset="0"/>
              </a:endParaRPr>
            </a:p>
            <a:p>
              <a:pPr algn="ctr"/>
              <a:endParaRPr lang="de-DE" b="1">
                <a:solidFill>
                  <a:schemeClr val="tx1"/>
                </a:solidFill>
                <a:latin typeface="Aptos" panose="020B0004020202020204" pitchFamily="34" charset="0"/>
              </a:endParaRPr>
            </a:p>
            <a:p>
              <a:pPr algn="ctr"/>
              <a:r>
                <a:rPr lang="de-DE" b="1">
                  <a:solidFill>
                    <a:schemeClr val="tx1"/>
                  </a:solidFill>
                  <a:latin typeface="Aptos" panose="020B0004020202020204" pitchFamily="34" charset="0"/>
                </a:rPr>
                <a:t>SAP Master Data</a:t>
              </a:r>
              <a:br>
                <a:rPr lang="de-DE" b="1">
                  <a:solidFill>
                    <a:schemeClr val="tx1"/>
                  </a:solidFill>
                  <a:latin typeface="Aptos" panose="020B0004020202020204" pitchFamily="34" charset="0"/>
                </a:rPr>
              </a:br>
              <a:r>
                <a:rPr lang="de-DE" b="1">
                  <a:solidFill>
                    <a:schemeClr val="tx1"/>
                  </a:solidFill>
                  <a:latin typeface="Aptos" panose="020B0004020202020204" pitchFamily="34" charset="0"/>
                </a:rPr>
                <a:t>Integration</a:t>
              </a:r>
            </a:p>
          </p:txBody>
        </p:sp>
        <p:pic>
          <p:nvPicPr>
            <p:cNvPr id="44" name="P_BTP">
              <a:extLst>
                <a:ext uri="{FF2B5EF4-FFF2-40B4-BE49-F238E27FC236}">
                  <a16:creationId xmlns:a16="http://schemas.microsoft.com/office/drawing/2014/main" id="{6FC95C2A-14BF-2022-B8A9-B8636ACCF641}"/>
                </a:ext>
              </a:extLst>
            </p:cNvPr>
            <p:cNvPicPr>
              <a:picLocks noChangeAspect="1"/>
            </p:cNvPicPr>
            <p:nvPr/>
          </p:nvPicPr>
          <p:blipFill>
            <a:blip r:embed="rId2"/>
            <a:stretch>
              <a:fillRect/>
            </a:stretch>
          </p:blipFill>
          <p:spPr>
            <a:xfrm>
              <a:off x="5169817" y="1470580"/>
              <a:ext cx="1852366" cy="1852366"/>
            </a:xfrm>
            <a:prstGeom prst="rect">
              <a:avLst/>
            </a:prstGeom>
          </p:spPr>
        </p:pic>
      </p:grpSp>
      <p:sp>
        <p:nvSpPr>
          <p:cNvPr id="51" name="Sending_Systems">
            <a:extLst>
              <a:ext uri="{FF2B5EF4-FFF2-40B4-BE49-F238E27FC236}">
                <a16:creationId xmlns:a16="http://schemas.microsoft.com/office/drawing/2014/main" id="{98523FDF-E912-AF20-DDCB-BE9CF36977FA}"/>
              </a:ext>
            </a:extLst>
          </p:cNvPr>
          <p:cNvSpPr/>
          <p:nvPr/>
        </p:nvSpPr>
        <p:spPr>
          <a:xfrm>
            <a:off x="131976" y="2171620"/>
            <a:ext cx="2880000" cy="72000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err="1">
                <a:latin typeface="Aptos" panose="020B0004020202020204" pitchFamily="34" charset="0"/>
              </a:rPr>
              <a:t>Sending</a:t>
            </a:r>
            <a:r>
              <a:rPr lang="de-DE" b="1">
                <a:latin typeface="Aptos" panose="020B0004020202020204" pitchFamily="34" charset="0"/>
              </a:rPr>
              <a:t> Systems</a:t>
            </a:r>
            <a:br>
              <a:rPr lang="de-DE">
                <a:latin typeface="Aptos" panose="020B0004020202020204" pitchFamily="34" charset="0"/>
              </a:rPr>
            </a:br>
            <a:r>
              <a:rPr lang="de-DE" err="1">
                <a:latin typeface="Aptos" panose="020B0004020202020204" pitchFamily="34" charset="0"/>
              </a:rPr>
              <a:t>Examples</a:t>
            </a:r>
            <a:endParaRPr lang="de-DE">
              <a:latin typeface="Aptos" panose="020B0004020202020204" pitchFamily="34" charset="0"/>
            </a:endParaRPr>
          </a:p>
        </p:txBody>
      </p:sp>
      <p:sp>
        <p:nvSpPr>
          <p:cNvPr id="55" name="Receiving_Systems">
            <a:extLst>
              <a:ext uri="{FF2B5EF4-FFF2-40B4-BE49-F238E27FC236}">
                <a16:creationId xmlns:a16="http://schemas.microsoft.com/office/drawing/2014/main" id="{C4C3F615-1CDD-AC0D-CDA5-690B5173BCA9}"/>
              </a:ext>
            </a:extLst>
          </p:cNvPr>
          <p:cNvSpPr/>
          <p:nvPr/>
        </p:nvSpPr>
        <p:spPr>
          <a:xfrm>
            <a:off x="9180026" y="2171620"/>
            <a:ext cx="2880000" cy="72000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err="1">
                <a:latin typeface="Aptos" panose="020B0004020202020204" pitchFamily="34" charset="0"/>
              </a:rPr>
              <a:t>Receiving</a:t>
            </a:r>
            <a:r>
              <a:rPr lang="de-DE" b="1">
                <a:latin typeface="Aptos" panose="020B0004020202020204" pitchFamily="34" charset="0"/>
              </a:rPr>
              <a:t> Systems</a:t>
            </a:r>
            <a:br>
              <a:rPr lang="de-DE">
                <a:latin typeface="Aptos" panose="020B0004020202020204" pitchFamily="34" charset="0"/>
              </a:rPr>
            </a:br>
            <a:r>
              <a:rPr lang="de-DE" err="1">
                <a:latin typeface="Aptos" panose="020B0004020202020204" pitchFamily="34" charset="0"/>
              </a:rPr>
              <a:t>Examples</a:t>
            </a:r>
            <a:endParaRPr lang="de-DE">
              <a:latin typeface="Aptos" panose="020B0004020202020204" pitchFamily="34" charset="0"/>
            </a:endParaRPr>
          </a:p>
        </p:txBody>
      </p:sp>
      <p:grpSp>
        <p:nvGrpSpPr>
          <p:cNvPr id="3" name="S4_HANA_Public_Cloud_2">
            <a:extLst>
              <a:ext uri="{FF2B5EF4-FFF2-40B4-BE49-F238E27FC236}">
                <a16:creationId xmlns:a16="http://schemas.microsoft.com/office/drawing/2014/main" id="{5FF8B15D-6EA7-A79D-8875-976D6F491B33}"/>
              </a:ext>
            </a:extLst>
          </p:cNvPr>
          <p:cNvGrpSpPr/>
          <p:nvPr/>
        </p:nvGrpSpPr>
        <p:grpSpPr>
          <a:xfrm>
            <a:off x="131974" y="3027539"/>
            <a:ext cx="2880000" cy="1440000"/>
            <a:chOff x="131974" y="3909400"/>
            <a:chExt cx="2880000" cy="1440000"/>
          </a:xfrm>
        </p:grpSpPr>
        <p:sp>
          <p:nvSpPr>
            <p:cNvPr id="4" name="R_S4_HANA_Public_Cloud_2">
              <a:extLst>
                <a:ext uri="{FF2B5EF4-FFF2-40B4-BE49-F238E27FC236}">
                  <a16:creationId xmlns:a16="http://schemas.microsoft.com/office/drawing/2014/main" id="{0BEA0267-5DE0-0C3D-D2B0-1060627215BA}"/>
                </a:ext>
              </a:extLst>
            </p:cNvPr>
            <p:cNvSpPr/>
            <p:nvPr/>
          </p:nvSpPr>
          <p:spPr>
            <a:xfrm>
              <a:off x="131974" y="3909400"/>
              <a:ext cx="2880000" cy="1440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r>
                <a:rPr lang="de-DE" b="1" dirty="0">
                  <a:solidFill>
                    <a:schemeClr val="tx1"/>
                  </a:solidFill>
                  <a:latin typeface="Aptos" panose="020B0004020202020204" pitchFamily="34" charset="0"/>
                </a:rPr>
              </a:br>
              <a:br>
                <a:rPr lang="de-DE" b="1" dirty="0">
                  <a:solidFill>
                    <a:schemeClr val="tx1"/>
                  </a:solidFill>
                  <a:latin typeface="Aptos" panose="020B0004020202020204" pitchFamily="34" charset="0"/>
                </a:rPr>
              </a:br>
              <a:br>
                <a:rPr lang="de-DE" b="1" dirty="0">
                  <a:solidFill>
                    <a:schemeClr val="tx1"/>
                  </a:solidFill>
                  <a:latin typeface="Aptos" panose="020B0004020202020204" pitchFamily="34" charset="0"/>
                </a:rPr>
              </a:br>
              <a:br>
                <a:rPr lang="de-DE" b="1" dirty="0">
                  <a:solidFill>
                    <a:schemeClr val="tx1"/>
                  </a:solidFill>
                  <a:latin typeface="Aptos" panose="020B0004020202020204" pitchFamily="34" charset="0"/>
                </a:rPr>
              </a:br>
              <a:r>
                <a:rPr lang="de-DE" b="1" dirty="0">
                  <a:solidFill>
                    <a:schemeClr val="tx1"/>
                  </a:solidFill>
                  <a:latin typeface="Aptos" panose="020B0004020202020204" pitchFamily="34" charset="0"/>
                </a:rPr>
                <a:t>SAP-S/4HANA® Cloud</a:t>
              </a:r>
            </a:p>
            <a:p>
              <a:pPr algn="ctr"/>
              <a:endParaRPr lang="de-DE" b="1" dirty="0">
                <a:solidFill>
                  <a:schemeClr val="tx1"/>
                </a:solidFill>
                <a:latin typeface="Aptos" panose="020B0004020202020204" pitchFamily="34" charset="0"/>
              </a:endParaRPr>
            </a:p>
            <a:p>
              <a:pPr algn="ctr"/>
              <a:endParaRPr lang="de-DE" b="1" dirty="0">
                <a:solidFill>
                  <a:schemeClr val="tx1"/>
                </a:solidFill>
                <a:latin typeface="Aptos" panose="020B0004020202020204" pitchFamily="34" charset="0"/>
              </a:endParaRPr>
            </a:p>
          </p:txBody>
        </p:sp>
        <p:pic>
          <p:nvPicPr>
            <p:cNvPr id="5" name="P_S4_HANA_Public_Cloud_2">
              <a:extLst>
                <a:ext uri="{FF2B5EF4-FFF2-40B4-BE49-F238E27FC236}">
                  <a16:creationId xmlns:a16="http://schemas.microsoft.com/office/drawing/2014/main" id="{75032378-5DFC-ED28-48C4-708ECF5E9260}"/>
                </a:ext>
              </a:extLst>
            </p:cNvPr>
            <p:cNvPicPr>
              <a:picLocks noChangeAspect="1"/>
            </p:cNvPicPr>
            <p:nvPr/>
          </p:nvPicPr>
          <p:blipFill>
            <a:blip r:embed="rId3"/>
            <a:stretch>
              <a:fillRect/>
            </a:stretch>
          </p:blipFill>
          <p:spPr>
            <a:xfrm>
              <a:off x="452984" y="3989536"/>
              <a:ext cx="2237977" cy="728954"/>
            </a:xfrm>
            <a:prstGeom prst="rect">
              <a:avLst/>
            </a:prstGeom>
          </p:spPr>
        </p:pic>
      </p:grpSp>
      <p:grpSp>
        <p:nvGrpSpPr>
          <p:cNvPr id="6" name="SuccessFactors_2">
            <a:extLst>
              <a:ext uri="{FF2B5EF4-FFF2-40B4-BE49-F238E27FC236}">
                <a16:creationId xmlns:a16="http://schemas.microsoft.com/office/drawing/2014/main" id="{696C14FB-6E8C-87B1-6E24-C4C4F44A5CDD}"/>
              </a:ext>
            </a:extLst>
          </p:cNvPr>
          <p:cNvGrpSpPr/>
          <p:nvPr/>
        </p:nvGrpSpPr>
        <p:grpSpPr>
          <a:xfrm>
            <a:off x="9180024" y="3027539"/>
            <a:ext cx="2880000" cy="1440000"/>
            <a:chOff x="9180024" y="3909400"/>
            <a:chExt cx="2880000" cy="1440000"/>
          </a:xfrm>
        </p:grpSpPr>
        <p:sp>
          <p:nvSpPr>
            <p:cNvPr id="7" name="R_SuccessFactors_2">
              <a:extLst>
                <a:ext uri="{FF2B5EF4-FFF2-40B4-BE49-F238E27FC236}">
                  <a16:creationId xmlns:a16="http://schemas.microsoft.com/office/drawing/2014/main" id="{EB53C556-EFB2-73D9-7147-61CD4A35C34A}"/>
                </a:ext>
              </a:extLst>
            </p:cNvPr>
            <p:cNvSpPr/>
            <p:nvPr/>
          </p:nvSpPr>
          <p:spPr>
            <a:xfrm>
              <a:off x="9180024" y="3909400"/>
              <a:ext cx="2880000" cy="1440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b="1">
                <a:solidFill>
                  <a:schemeClr val="tx1"/>
                </a:solidFill>
                <a:latin typeface="Aptos" panose="020B0004020202020204" pitchFamily="34" charset="0"/>
              </a:endParaRPr>
            </a:p>
            <a:p>
              <a:pPr algn="ctr"/>
              <a:endParaRPr lang="de-DE" b="1">
                <a:solidFill>
                  <a:schemeClr val="tx1"/>
                </a:solidFill>
                <a:latin typeface="Aptos" panose="020B0004020202020204" pitchFamily="34" charset="0"/>
              </a:endParaRPr>
            </a:p>
            <a:p>
              <a:pPr algn="ctr"/>
              <a:r>
                <a:rPr lang="de-DE" b="1">
                  <a:solidFill>
                    <a:schemeClr val="tx1"/>
                  </a:solidFill>
                  <a:latin typeface="Aptos" panose="020B0004020202020204" pitchFamily="34" charset="0"/>
                </a:rPr>
                <a:t>SAP SuccessFactors</a:t>
              </a:r>
            </a:p>
          </p:txBody>
        </p:sp>
        <p:pic>
          <p:nvPicPr>
            <p:cNvPr id="8" name="P_SuccessFactors_2">
              <a:extLst>
                <a:ext uri="{FF2B5EF4-FFF2-40B4-BE49-F238E27FC236}">
                  <a16:creationId xmlns:a16="http://schemas.microsoft.com/office/drawing/2014/main" id="{6A5B285C-EE24-125B-7B54-4829F6F2E955}"/>
                </a:ext>
              </a:extLst>
            </p:cNvPr>
            <p:cNvPicPr>
              <a:picLocks noChangeAspect="1"/>
            </p:cNvPicPr>
            <p:nvPr/>
          </p:nvPicPr>
          <p:blipFill>
            <a:blip r:embed="rId4">
              <a:extLst>
                <a:ext uri="{28A0092B-C50C-407E-A947-70E740481C1C}">
                  <a14:useLocalDpi xmlns:a14="http://schemas.microsoft.com/office/drawing/2010/main" val="0"/>
                </a:ext>
              </a:extLst>
            </a:blip>
            <a:srcRect l="88078"/>
            <a:stretch/>
          </p:blipFill>
          <p:spPr>
            <a:xfrm>
              <a:off x="10343124" y="4128946"/>
              <a:ext cx="553795" cy="556073"/>
            </a:xfrm>
            <a:prstGeom prst="rect">
              <a:avLst/>
            </a:prstGeom>
          </p:spPr>
        </p:pic>
      </p:grpSp>
      <p:grpSp>
        <p:nvGrpSpPr>
          <p:cNvPr id="9" name="Company_Code_1">
            <a:extLst>
              <a:ext uri="{FF2B5EF4-FFF2-40B4-BE49-F238E27FC236}">
                <a16:creationId xmlns:a16="http://schemas.microsoft.com/office/drawing/2014/main" id="{E3473DFB-0890-AE89-533F-69FCDD84B02C}"/>
              </a:ext>
            </a:extLst>
          </p:cNvPr>
          <p:cNvGrpSpPr/>
          <p:nvPr/>
        </p:nvGrpSpPr>
        <p:grpSpPr>
          <a:xfrm>
            <a:off x="3030690" y="3051195"/>
            <a:ext cx="1636176" cy="355517"/>
            <a:chOff x="3030689" y="4077072"/>
            <a:chExt cx="6146513" cy="355517"/>
          </a:xfrm>
        </p:grpSpPr>
        <p:cxnSp>
          <p:nvCxnSpPr>
            <p:cNvPr id="10" name="L_Company_Code_1">
              <a:extLst>
                <a:ext uri="{FF2B5EF4-FFF2-40B4-BE49-F238E27FC236}">
                  <a16:creationId xmlns:a16="http://schemas.microsoft.com/office/drawing/2014/main" id="{79A39F8B-8AF9-1BF4-845B-7B256068F64D}"/>
                </a:ext>
              </a:extLst>
            </p:cNvPr>
            <p:cNvCxnSpPr>
              <a:cxnSpLocks/>
            </p:cNvCxnSpPr>
            <p:nvPr/>
          </p:nvCxnSpPr>
          <p:spPr>
            <a:xfrm>
              <a:off x="3030689" y="4432589"/>
              <a:ext cx="6146513" cy="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1" name="T_Company_Code_1">
              <a:extLst>
                <a:ext uri="{FF2B5EF4-FFF2-40B4-BE49-F238E27FC236}">
                  <a16:creationId xmlns:a16="http://schemas.microsoft.com/office/drawing/2014/main" id="{2FA3B783-F664-C533-7D0C-31F1D2E4390A}"/>
                </a:ext>
              </a:extLst>
            </p:cNvPr>
            <p:cNvSpPr txBox="1"/>
            <p:nvPr/>
          </p:nvSpPr>
          <p:spPr>
            <a:xfrm>
              <a:off x="5312484" y="4077072"/>
              <a:ext cx="1567032" cy="338554"/>
            </a:xfrm>
            <a:prstGeom prst="rect">
              <a:avLst/>
            </a:prstGeom>
            <a:noFill/>
          </p:spPr>
          <p:txBody>
            <a:bodyPr wrap="none" rtlCol="0">
              <a:spAutoFit/>
            </a:bodyPr>
            <a:lstStyle/>
            <a:p>
              <a:pPr algn="ctr"/>
              <a:r>
                <a:rPr lang="de-DE" sz="1600">
                  <a:latin typeface="Aptos" panose="020B0004020202020204" pitchFamily="34" charset="0"/>
                </a:rPr>
                <a:t>Company Code</a:t>
              </a:r>
            </a:p>
          </p:txBody>
        </p:sp>
      </p:grpSp>
      <p:grpSp>
        <p:nvGrpSpPr>
          <p:cNvPr id="12" name="Cost_Center_1">
            <a:extLst>
              <a:ext uri="{FF2B5EF4-FFF2-40B4-BE49-F238E27FC236}">
                <a16:creationId xmlns:a16="http://schemas.microsoft.com/office/drawing/2014/main" id="{8E33F5A0-3F7D-06A3-BB04-3465766839EE}"/>
              </a:ext>
            </a:extLst>
          </p:cNvPr>
          <p:cNvGrpSpPr/>
          <p:nvPr/>
        </p:nvGrpSpPr>
        <p:grpSpPr>
          <a:xfrm>
            <a:off x="3020343" y="3411235"/>
            <a:ext cx="1636573" cy="357437"/>
            <a:chOff x="3029196" y="4459154"/>
            <a:chExt cx="6148006" cy="357437"/>
          </a:xfrm>
        </p:grpSpPr>
        <p:cxnSp>
          <p:nvCxnSpPr>
            <p:cNvPr id="13" name="L_Cost_Center_1">
              <a:extLst>
                <a:ext uri="{FF2B5EF4-FFF2-40B4-BE49-F238E27FC236}">
                  <a16:creationId xmlns:a16="http://schemas.microsoft.com/office/drawing/2014/main" id="{75CD77E9-61B5-6647-72D1-1BC800FD8581}"/>
                </a:ext>
              </a:extLst>
            </p:cNvPr>
            <p:cNvCxnSpPr>
              <a:cxnSpLocks/>
            </p:cNvCxnSpPr>
            <p:nvPr/>
          </p:nvCxnSpPr>
          <p:spPr>
            <a:xfrm>
              <a:off x="3029196" y="4808042"/>
              <a:ext cx="6148006" cy="8549"/>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T_Cost_Center_1">
              <a:extLst>
                <a:ext uri="{FF2B5EF4-FFF2-40B4-BE49-F238E27FC236}">
                  <a16:creationId xmlns:a16="http://schemas.microsoft.com/office/drawing/2014/main" id="{1330573C-A5BD-A1C1-51DE-DD889487BACA}"/>
                </a:ext>
              </a:extLst>
            </p:cNvPr>
            <p:cNvSpPr txBox="1"/>
            <p:nvPr/>
          </p:nvSpPr>
          <p:spPr>
            <a:xfrm>
              <a:off x="5476121" y="4459154"/>
              <a:ext cx="1251626" cy="338554"/>
            </a:xfrm>
            <a:prstGeom prst="rect">
              <a:avLst/>
            </a:prstGeom>
            <a:noFill/>
          </p:spPr>
          <p:txBody>
            <a:bodyPr wrap="none" rtlCol="0">
              <a:spAutoFit/>
            </a:bodyPr>
            <a:lstStyle/>
            <a:p>
              <a:pPr algn="ctr"/>
              <a:r>
                <a:rPr lang="de-DE" sz="1600" err="1">
                  <a:latin typeface="Aptos" panose="020B0004020202020204" pitchFamily="34" charset="0"/>
                </a:rPr>
                <a:t>Cost</a:t>
              </a:r>
              <a:r>
                <a:rPr lang="de-DE" sz="1600">
                  <a:latin typeface="Aptos" panose="020B0004020202020204" pitchFamily="34" charset="0"/>
                </a:rPr>
                <a:t> Center</a:t>
              </a:r>
            </a:p>
          </p:txBody>
        </p:sp>
      </p:grpSp>
      <p:grpSp>
        <p:nvGrpSpPr>
          <p:cNvPr id="15" name="Bank_1">
            <a:extLst>
              <a:ext uri="{FF2B5EF4-FFF2-40B4-BE49-F238E27FC236}">
                <a16:creationId xmlns:a16="http://schemas.microsoft.com/office/drawing/2014/main" id="{381D3650-AFD2-43C4-6FD1-E8FC62E3AB99}"/>
              </a:ext>
            </a:extLst>
          </p:cNvPr>
          <p:cNvGrpSpPr/>
          <p:nvPr/>
        </p:nvGrpSpPr>
        <p:grpSpPr>
          <a:xfrm>
            <a:off x="3019825" y="3771275"/>
            <a:ext cx="1636176" cy="355517"/>
            <a:chOff x="3030689" y="4077072"/>
            <a:chExt cx="6146513" cy="355517"/>
          </a:xfrm>
        </p:grpSpPr>
        <p:cxnSp>
          <p:nvCxnSpPr>
            <p:cNvPr id="16" name="L_Bank_1">
              <a:extLst>
                <a:ext uri="{FF2B5EF4-FFF2-40B4-BE49-F238E27FC236}">
                  <a16:creationId xmlns:a16="http://schemas.microsoft.com/office/drawing/2014/main" id="{528E59CD-11B7-DEB2-8FF2-87BAAB1F377F}"/>
                </a:ext>
              </a:extLst>
            </p:cNvPr>
            <p:cNvCxnSpPr>
              <a:cxnSpLocks/>
            </p:cNvCxnSpPr>
            <p:nvPr/>
          </p:nvCxnSpPr>
          <p:spPr>
            <a:xfrm>
              <a:off x="3030689" y="4432589"/>
              <a:ext cx="6146513" cy="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7" name="T_Bank_1">
              <a:extLst>
                <a:ext uri="{FF2B5EF4-FFF2-40B4-BE49-F238E27FC236}">
                  <a16:creationId xmlns:a16="http://schemas.microsoft.com/office/drawing/2014/main" id="{F0C5EA66-3C22-60F0-2677-FB56A7BD5317}"/>
                </a:ext>
              </a:extLst>
            </p:cNvPr>
            <p:cNvSpPr txBox="1"/>
            <p:nvPr/>
          </p:nvSpPr>
          <p:spPr>
            <a:xfrm>
              <a:off x="5780850" y="4077072"/>
              <a:ext cx="630302" cy="338554"/>
            </a:xfrm>
            <a:prstGeom prst="rect">
              <a:avLst/>
            </a:prstGeom>
            <a:noFill/>
          </p:spPr>
          <p:txBody>
            <a:bodyPr wrap="none" rtlCol="0">
              <a:spAutoFit/>
            </a:bodyPr>
            <a:lstStyle/>
            <a:p>
              <a:pPr algn="ctr"/>
              <a:r>
                <a:rPr lang="de-DE" sz="1600">
                  <a:latin typeface="Aptos" panose="020B0004020202020204" pitchFamily="34" charset="0"/>
                </a:rPr>
                <a:t>Bank</a:t>
              </a:r>
            </a:p>
          </p:txBody>
        </p:sp>
      </p:grpSp>
      <p:grpSp>
        <p:nvGrpSpPr>
          <p:cNvPr id="18" name="Company_Code_2">
            <a:extLst>
              <a:ext uri="{FF2B5EF4-FFF2-40B4-BE49-F238E27FC236}">
                <a16:creationId xmlns:a16="http://schemas.microsoft.com/office/drawing/2014/main" id="{6B93FA0C-B887-C1E5-F6EB-DE30808DF39B}"/>
              </a:ext>
            </a:extLst>
          </p:cNvPr>
          <p:cNvGrpSpPr/>
          <p:nvPr/>
        </p:nvGrpSpPr>
        <p:grpSpPr>
          <a:xfrm>
            <a:off x="7557202" y="3051195"/>
            <a:ext cx="1620000" cy="355517"/>
            <a:chOff x="3030689" y="4077072"/>
            <a:chExt cx="6146513" cy="355517"/>
          </a:xfrm>
        </p:grpSpPr>
        <p:cxnSp>
          <p:nvCxnSpPr>
            <p:cNvPr id="19" name="L_Company_Code_2">
              <a:extLst>
                <a:ext uri="{FF2B5EF4-FFF2-40B4-BE49-F238E27FC236}">
                  <a16:creationId xmlns:a16="http://schemas.microsoft.com/office/drawing/2014/main" id="{99467144-BD1A-52B2-4A47-AE6B1768A642}"/>
                </a:ext>
              </a:extLst>
            </p:cNvPr>
            <p:cNvCxnSpPr>
              <a:cxnSpLocks/>
            </p:cNvCxnSpPr>
            <p:nvPr/>
          </p:nvCxnSpPr>
          <p:spPr>
            <a:xfrm>
              <a:off x="3030689" y="4432589"/>
              <a:ext cx="6146513" cy="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0" name="T_Company_Code_2">
              <a:extLst>
                <a:ext uri="{FF2B5EF4-FFF2-40B4-BE49-F238E27FC236}">
                  <a16:creationId xmlns:a16="http://schemas.microsoft.com/office/drawing/2014/main" id="{F8ADD5C8-5C10-C1CE-E89F-967403E4C29B}"/>
                </a:ext>
              </a:extLst>
            </p:cNvPr>
            <p:cNvSpPr txBox="1"/>
            <p:nvPr/>
          </p:nvSpPr>
          <p:spPr>
            <a:xfrm>
              <a:off x="5312484" y="4077072"/>
              <a:ext cx="1567032" cy="338554"/>
            </a:xfrm>
            <a:prstGeom prst="rect">
              <a:avLst/>
            </a:prstGeom>
            <a:noFill/>
          </p:spPr>
          <p:txBody>
            <a:bodyPr wrap="none" rtlCol="0">
              <a:spAutoFit/>
            </a:bodyPr>
            <a:lstStyle/>
            <a:p>
              <a:pPr algn="ctr"/>
              <a:r>
                <a:rPr lang="de-DE" sz="1600">
                  <a:latin typeface="Aptos" panose="020B0004020202020204" pitchFamily="34" charset="0"/>
                </a:rPr>
                <a:t>Company Code</a:t>
              </a:r>
            </a:p>
          </p:txBody>
        </p:sp>
      </p:grpSp>
      <p:grpSp>
        <p:nvGrpSpPr>
          <p:cNvPr id="21" name="Cost_Center_2">
            <a:extLst>
              <a:ext uri="{FF2B5EF4-FFF2-40B4-BE49-F238E27FC236}">
                <a16:creationId xmlns:a16="http://schemas.microsoft.com/office/drawing/2014/main" id="{06189123-05CB-87F5-7875-80ED0C62E8D6}"/>
              </a:ext>
            </a:extLst>
          </p:cNvPr>
          <p:cNvGrpSpPr/>
          <p:nvPr/>
        </p:nvGrpSpPr>
        <p:grpSpPr>
          <a:xfrm>
            <a:off x="7547955" y="3411235"/>
            <a:ext cx="1620394" cy="357437"/>
            <a:chOff x="3029196" y="4459154"/>
            <a:chExt cx="6148006" cy="357437"/>
          </a:xfrm>
        </p:grpSpPr>
        <p:cxnSp>
          <p:nvCxnSpPr>
            <p:cNvPr id="22" name="L_Cost_Center_2">
              <a:extLst>
                <a:ext uri="{FF2B5EF4-FFF2-40B4-BE49-F238E27FC236}">
                  <a16:creationId xmlns:a16="http://schemas.microsoft.com/office/drawing/2014/main" id="{017781F8-583C-CCC9-CC9E-F291227B1CB7}"/>
                </a:ext>
              </a:extLst>
            </p:cNvPr>
            <p:cNvCxnSpPr>
              <a:cxnSpLocks/>
            </p:cNvCxnSpPr>
            <p:nvPr/>
          </p:nvCxnSpPr>
          <p:spPr>
            <a:xfrm>
              <a:off x="3029196" y="4808042"/>
              <a:ext cx="6148006" cy="8549"/>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3" name="T_Cost_Center_2">
              <a:extLst>
                <a:ext uri="{FF2B5EF4-FFF2-40B4-BE49-F238E27FC236}">
                  <a16:creationId xmlns:a16="http://schemas.microsoft.com/office/drawing/2014/main" id="{8E05E6A4-80AE-A625-7E36-AB2AAF9F4B98}"/>
                </a:ext>
              </a:extLst>
            </p:cNvPr>
            <p:cNvSpPr txBox="1"/>
            <p:nvPr/>
          </p:nvSpPr>
          <p:spPr>
            <a:xfrm>
              <a:off x="5476121" y="4459154"/>
              <a:ext cx="1251626" cy="338554"/>
            </a:xfrm>
            <a:prstGeom prst="rect">
              <a:avLst/>
            </a:prstGeom>
            <a:noFill/>
          </p:spPr>
          <p:txBody>
            <a:bodyPr wrap="none" rtlCol="0">
              <a:spAutoFit/>
            </a:bodyPr>
            <a:lstStyle/>
            <a:p>
              <a:pPr algn="ctr"/>
              <a:r>
                <a:rPr lang="de-DE" sz="1600" err="1">
                  <a:latin typeface="Aptos" panose="020B0004020202020204" pitchFamily="34" charset="0"/>
                </a:rPr>
                <a:t>Cost</a:t>
              </a:r>
              <a:r>
                <a:rPr lang="de-DE" sz="1600">
                  <a:latin typeface="Aptos" panose="020B0004020202020204" pitchFamily="34" charset="0"/>
                </a:rPr>
                <a:t> Center</a:t>
              </a:r>
            </a:p>
          </p:txBody>
        </p:sp>
      </p:grpSp>
      <p:grpSp>
        <p:nvGrpSpPr>
          <p:cNvPr id="24" name="Bank_2">
            <a:extLst>
              <a:ext uri="{FF2B5EF4-FFF2-40B4-BE49-F238E27FC236}">
                <a16:creationId xmlns:a16="http://schemas.microsoft.com/office/drawing/2014/main" id="{5BE90FB9-E734-3D43-A888-9350A5D400B6}"/>
              </a:ext>
            </a:extLst>
          </p:cNvPr>
          <p:cNvGrpSpPr/>
          <p:nvPr/>
        </p:nvGrpSpPr>
        <p:grpSpPr>
          <a:xfrm>
            <a:off x="7546337" y="3771275"/>
            <a:ext cx="1620000" cy="355517"/>
            <a:chOff x="3030689" y="4077072"/>
            <a:chExt cx="6146513" cy="355517"/>
          </a:xfrm>
        </p:grpSpPr>
        <p:cxnSp>
          <p:nvCxnSpPr>
            <p:cNvPr id="25" name="L_Bank_2">
              <a:extLst>
                <a:ext uri="{FF2B5EF4-FFF2-40B4-BE49-F238E27FC236}">
                  <a16:creationId xmlns:a16="http://schemas.microsoft.com/office/drawing/2014/main" id="{FA8CCBEF-B3AC-445C-5F09-F155108BC748}"/>
                </a:ext>
              </a:extLst>
            </p:cNvPr>
            <p:cNvCxnSpPr>
              <a:cxnSpLocks/>
            </p:cNvCxnSpPr>
            <p:nvPr/>
          </p:nvCxnSpPr>
          <p:spPr>
            <a:xfrm>
              <a:off x="3030689" y="4432589"/>
              <a:ext cx="6146513" cy="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6" name="T_Bank_2">
              <a:extLst>
                <a:ext uri="{FF2B5EF4-FFF2-40B4-BE49-F238E27FC236}">
                  <a16:creationId xmlns:a16="http://schemas.microsoft.com/office/drawing/2014/main" id="{8624BE1B-7264-F784-CB21-E46B4FC72A49}"/>
                </a:ext>
              </a:extLst>
            </p:cNvPr>
            <p:cNvSpPr txBox="1"/>
            <p:nvPr/>
          </p:nvSpPr>
          <p:spPr>
            <a:xfrm>
              <a:off x="5780850" y="4077072"/>
              <a:ext cx="630302" cy="338554"/>
            </a:xfrm>
            <a:prstGeom prst="rect">
              <a:avLst/>
            </a:prstGeom>
            <a:noFill/>
          </p:spPr>
          <p:txBody>
            <a:bodyPr wrap="none" rtlCol="0">
              <a:spAutoFit/>
            </a:bodyPr>
            <a:lstStyle/>
            <a:p>
              <a:pPr algn="ctr"/>
              <a:r>
                <a:rPr lang="de-DE" sz="1600">
                  <a:latin typeface="Aptos" panose="020B0004020202020204" pitchFamily="34" charset="0"/>
                </a:rPr>
                <a:t>Bank</a:t>
              </a:r>
            </a:p>
          </p:txBody>
        </p:sp>
      </p:grpSp>
      <p:grpSp>
        <p:nvGrpSpPr>
          <p:cNvPr id="35" name="Gruppieren 34">
            <a:extLst>
              <a:ext uri="{FF2B5EF4-FFF2-40B4-BE49-F238E27FC236}">
                <a16:creationId xmlns:a16="http://schemas.microsoft.com/office/drawing/2014/main" id="{41A38CA9-FE59-5CDC-F76E-974410F6E6AC}"/>
              </a:ext>
            </a:extLst>
          </p:cNvPr>
          <p:cNvGrpSpPr/>
          <p:nvPr/>
        </p:nvGrpSpPr>
        <p:grpSpPr>
          <a:xfrm>
            <a:off x="0" y="-4029"/>
            <a:ext cx="12192000" cy="1588785"/>
            <a:chOff x="0" y="-4029"/>
            <a:chExt cx="12192000" cy="1588785"/>
          </a:xfrm>
        </p:grpSpPr>
        <p:pic>
          <p:nvPicPr>
            <p:cNvPr id="36" name="Grafik 35">
              <a:extLst>
                <a:ext uri="{FF2B5EF4-FFF2-40B4-BE49-F238E27FC236}">
                  <a16:creationId xmlns:a16="http://schemas.microsoft.com/office/drawing/2014/main" id="{16DC00DE-432D-24A6-C5BC-13C0C18FB5B6}"/>
                </a:ext>
              </a:extLst>
            </p:cNvPr>
            <p:cNvPicPr>
              <a:picLocks noChangeAspect="1"/>
            </p:cNvPicPr>
            <p:nvPr/>
          </p:nvPicPr>
          <p:blipFill>
            <a:blip r:embed="rId5"/>
            <a:srcRect b="76950"/>
            <a:stretch/>
          </p:blipFill>
          <p:spPr>
            <a:xfrm>
              <a:off x="0" y="0"/>
              <a:ext cx="12192000" cy="1580728"/>
            </a:xfrm>
            <a:prstGeom prst="rect">
              <a:avLst/>
            </a:prstGeom>
          </p:spPr>
        </p:pic>
        <p:sp>
          <p:nvSpPr>
            <p:cNvPr id="37" name="Rectangle 5">
              <a:extLst>
                <a:ext uri="{FF2B5EF4-FFF2-40B4-BE49-F238E27FC236}">
                  <a16:creationId xmlns:a16="http://schemas.microsoft.com/office/drawing/2014/main" id="{CA2AA914-449F-1172-B6C1-02C0E871A13B}"/>
                </a:ext>
              </a:extLst>
            </p:cNvPr>
            <p:cNvSpPr/>
            <p:nvPr/>
          </p:nvSpPr>
          <p:spPr>
            <a:xfrm>
              <a:off x="0" y="-4029"/>
              <a:ext cx="12192000" cy="1588785"/>
            </a:xfrm>
            <a:prstGeom prst="rect">
              <a:avLst/>
            </a:prstGeom>
            <a:gradFill flip="none" rotWithShape="1">
              <a:gsLst>
                <a:gs pos="73000">
                  <a:srgbClr val="0070C0">
                    <a:alpha val="0"/>
                    <a:lumMod val="100000"/>
                  </a:srgbClr>
                </a:gs>
                <a:gs pos="100000">
                  <a:srgbClr val="002060">
                    <a:alpha val="31653"/>
                  </a:srgb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Titel 9">
              <a:extLst>
                <a:ext uri="{FF2B5EF4-FFF2-40B4-BE49-F238E27FC236}">
                  <a16:creationId xmlns:a16="http://schemas.microsoft.com/office/drawing/2014/main" id="{CA739C62-B023-F81A-BE32-2829D94CAADD}"/>
                </a:ext>
              </a:extLst>
            </p:cNvPr>
            <p:cNvSpPr txBox="1">
              <a:spLocks/>
            </p:cNvSpPr>
            <p:nvPr/>
          </p:nvSpPr>
          <p:spPr bwMode="auto">
            <a:xfrm>
              <a:off x="551384" y="476672"/>
              <a:ext cx="10972800" cy="8442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2400" kern="1200">
                  <a:solidFill>
                    <a:srgbClr val="184586"/>
                  </a:solidFill>
                  <a:latin typeface="Verdana" panose="020B0604030504040204" pitchFamily="34" charset="0"/>
                  <a:ea typeface="Verdana" panose="020B0604030504040204" pitchFamily="34" charset="0"/>
                  <a:cs typeface="Verdana" panose="020B0604030504040204" pitchFamily="34" charset="0"/>
                </a:defRPr>
              </a:lvl1pPr>
            </a:lstStyle>
            <a:p>
              <a:r>
                <a:rPr lang="de-DE" dirty="0">
                  <a:solidFill>
                    <a:schemeClr val="bg1"/>
                  </a:solidFill>
                </a:rPr>
                <a:t>Überblick</a:t>
              </a:r>
            </a:p>
          </p:txBody>
        </p:sp>
        <p:pic>
          <p:nvPicPr>
            <p:cNvPr id="39" name="Grafik 38">
              <a:extLst>
                <a:ext uri="{FF2B5EF4-FFF2-40B4-BE49-F238E27FC236}">
                  <a16:creationId xmlns:a16="http://schemas.microsoft.com/office/drawing/2014/main" id="{6CA8562F-F48C-FDB0-22E8-07BD7F6887CB}"/>
                </a:ext>
              </a:extLst>
            </p:cNvPr>
            <p:cNvPicPr>
              <a:picLocks noChangeAspect="1"/>
            </p:cNvPicPr>
            <p:nvPr/>
          </p:nvPicPr>
          <p:blipFill>
            <a:blip r:embed="rId6"/>
            <a:srcRect/>
            <a:stretch/>
          </p:blipFill>
          <p:spPr>
            <a:xfrm>
              <a:off x="10992544" y="183679"/>
              <a:ext cx="1152128" cy="1152128"/>
            </a:xfrm>
            <a:prstGeom prst="rect">
              <a:avLst/>
            </a:prstGeom>
          </p:spPr>
        </p:pic>
      </p:grpSp>
    </p:spTree>
    <p:extLst>
      <p:ext uri="{BB962C8B-B14F-4D97-AF65-F5344CB8AC3E}">
        <p14:creationId xmlns:p14="http://schemas.microsoft.com/office/powerpoint/2010/main" val="1159360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615BA-A404-739E-5BB0-6D9F05ED56E7}"/>
            </a:ext>
          </a:extLst>
        </p:cNvPr>
        <p:cNvGrpSpPr/>
        <p:nvPr/>
      </p:nvGrpSpPr>
      <p:grpSpPr>
        <a:xfrm>
          <a:off x="0" y="0"/>
          <a:ext cx="0" cy="0"/>
          <a:chOff x="0" y="0"/>
          <a:chExt cx="0" cy="0"/>
        </a:xfrm>
      </p:grpSpPr>
      <p:grpSp>
        <p:nvGrpSpPr>
          <p:cNvPr id="32" name="BTP">
            <a:extLst>
              <a:ext uri="{FF2B5EF4-FFF2-40B4-BE49-F238E27FC236}">
                <a16:creationId xmlns:a16="http://schemas.microsoft.com/office/drawing/2014/main" id="{B556E2CC-80B6-D466-D941-780BC9B4ABF2}"/>
              </a:ext>
            </a:extLst>
          </p:cNvPr>
          <p:cNvGrpSpPr/>
          <p:nvPr/>
        </p:nvGrpSpPr>
        <p:grpSpPr>
          <a:xfrm>
            <a:off x="4656000" y="2171620"/>
            <a:ext cx="2880000" cy="2299410"/>
            <a:chOff x="4656000" y="1470580"/>
            <a:chExt cx="2880000" cy="2299410"/>
          </a:xfrm>
        </p:grpSpPr>
        <p:sp>
          <p:nvSpPr>
            <p:cNvPr id="43" name="R_MDI">
              <a:extLst>
                <a:ext uri="{FF2B5EF4-FFF2-40B4-BE49-F238E27FC236}">
                  <a16:creationId xmlns:a16="http://schemas.microsoft.com/office/drawing/2014/main" id="{F8325AE0-9A0F-B1CF-E38E-0FDF0344D949}"/>
                </a:ext>
              </a:extLst>
            </p:cNvPr>
            <p:cNvSpPr/>
            <p:nvPr/>
          </p:nvSpPr>
          <p:spPr>
            <a:xfrm>
              <a:off x="4656000" y="1470580"/>
              <a:ext cx="2880000" cy="229941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b="1">
                <a:solidFill>
                  <a:schemeClr val="tx1"/>
                </a:solidFill>
                <a:latin typeface="Aptos" panose="020B0004020202020204" pitchFamily="34" charset="0"/>
              </a:endParaRPr>
            </a:p>
            <a:p>
              <a:pPr algn="ctr"/>
              <a:endParaRPr lang="de-DE" b="1">
                <a:solidFill>
                  <a:schemeClr val="tx1"/>
                </a:solidFill>
                <a:latin typeface="Aptos" panose="020B0004020202020204" pitchFamily="34" charset="0"/>
              </a:endParaRPr>
            </a:p>
            <a:p>
              <a:pPr algn="ctr"/>
              <a:endParaRPr lang="de-DE" b="1">
                <a:solidFill>
                  <a:schemeClr val="tx1"/>
                </a:solidFill>
                <a:latin typeface="Aptos" panose="020B0004020202020204" pitchFamily="34" charset="0"/>
              </a:endParaRPr>
            </a:p>
            <a:p>
              <a:pPr algn="ctr"/>
              <a:endParaRPr lang="de-DE" b="1">
                <a:solidFill>
                  <a:schemeClr val="tx1"/>
                </a:solidFill>
                <a:latin typeface="Aptos" panose="020B0004020202020204" pitchFamily="34" charset="0"/>
              </a:endParaRPr>
            </a:p>
            <a:p>
              <a:pPr algn="ctr"/>
              <a:endParaRPr lang="de-DE" b="1">
                <a:solidFill>
                  <a:schemeClr val="tx1"/>
                </a:solidFill>
                <a:latin typeface="Aptos" panose="020B0004020202020204" pitchFamily="34" charset="0"/>
              </a:endParaRPr>
            </a:p>
            <a:p>
              <a:pPr algn="ctr"/>
              <a:r>
                <a:rPr lang="de-DE" b="1">
                  <a:solidFill>
                    <a:schemeClr val="tx1"/>
                  </a:solidFill>
                  <a:latin typeface="Aptos" panose="020B0004020202020204" pitchFamily="34" charset="0"/>
                </a:rPr>
                <a:t>SAP Master Data</a:t>
              </a:r>
              <a:br>
                <a:rPr lang="de-DE" b="1">
                  <a:solidFill>
                    <a:schemeClr val="tx1"/>
                  </a:solidFill>
                  <a:latin typeface="Aptos" panose="020B0004020202020204" pitchFamily="34" charset="0"/>
                </a:rPr>
              </a:br>
              <a:r>
                <a:rPr lang="de-DE" b="1">
                  <a:solidFill>
                    <a:schemeClr val="tx1"/>
                  </a:solidFill>
                  <a:latin typeface="Aptos" panose="020B0004020202020204" pitchFamily="34" charset="0"/>
                </a:rPr>
                <a:t>Integration</a:t>
              </a:r>
            </a:p>
          </p:txBody>
        </p:sp>
        <p:pic>
          <p:nvPicPr>
            <p:cNvPr id="44" name="P_BTP">
              <a:extLst>
                <a:ext uri="{FF2B5EF4-FFF2-40B4-BE49-F238E27FC236}">
                  <a16:creationId xmlns:a16="http://schemas.microsoft.com/office/drawing/2014/main" id="{E767D852-7489-BE1B-90E4-353F6AA7C35E}"/>
                </a:ext>
              </a:extLst>
            </p:cNvPr>
            <p:cNvPicPr>
              <a:picLocks noChangeAspect="1"/>
            </p:cNvPicPr>
            <p:nvPr/>
          </p:nvPicPr>
          <p:blipFill>
            <a:blip r:embed="rId2"/>
            <a:stretch>
              <a:fillRect/>
            </a:stretch>
          </p:blipFill>
          <p:spPr>
            <a:xfrm>
              <a:off x="5169817" y="1470580"/>
              <a:ext cx="1852366" cy="1852366"/>
            </a:xfrm>
            <a:prstGeom prst="rect">
              <a:avLst/>
            </a:prstGeom>
          </p:spPr>
        </p:pic>
      </p:grpSp>
      <p:sp>
        <p:nvSpPr>
          <p:cNvPr id="51" name="Sending_Systems">
            <a:extLst>
              <a:ext uri="{FF2B5EF4-FFF2-40B4-BE49-F238E27FC236}">
                <a16:creationId xmlns:a16="http://schemas.microsoft.com/office/drawing/2014/main" id="{C1297EE0-52F3-4BE1-D4E4-BDB68100CE58}"/>
              </a:ext>
            </a:extLst>
          </p:cNvPr>
          <p:cNvSpPr/>
          <p:nvPr/>
        </p:nvSpPr>
        <p:spPr>
          <a:xfrm>
            <a:off x="131976" y="2171620"/>
            <a:ext cx="2880000" cy="72000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err="1">
                <a:latin typeface="Aptos" panose="020B0004020202020204" pitchFamily="34" charset="0"/>
              </a:rPr>
              <a:t>Sending</a:t>
            </a:r>
            <a:r>
              <a:rPr lang="de-DE" b="1">
                <a:latin typeface="Aptos" panose="020B0004020202020204" pitchFamily="34" charset="0"/>
              </a:rPr>
              <a:t> Systems</a:t>
            </a:r>
            <a:br>
              <a:rPr lang="de-DE">
                <a:latin typeface="Aptos" panose="020B0004020202020204" pitchFamily="34" charset="0"/>
              </a:rPr>
            </a:br>
            <a:r>
              <a:rPr lang="de-DE" err="1">
                <a:latin typeface="Aptos" panose="020B0004020202020204" pitchFamily="34" charset="0"/>
              </a:rPr>
              <a:t>Examples</a:t>
            </a:r>
            <a:endParaRPr lang="de-DE">
              <a:latin typeface="Aptos" panose="020B0004020202020204" pitchFamily="34" charset="0"/>
            </a:endParaRPr>
          </a:p>
        </p:txBody>
      </p:sp>
      <p:sp>
        <p:nvSpPr>
          <p:cNvPr id="55" name="Receiving_Systems">
            <a:extLst>
              <a:ext uri="{FF2B5EF4-FFF2-40B4-BE49-F238E27FC236}">
                <a16:creationId xmlns:a16="http://schemas.microsoft.com/office/drawing/2014/main" id="{561246E3-3F99-675D-4D6F-50C7E2CBC562}"/>
              </a:ext>
            </a:extLst>
          </p:cNvPr>
          <p:cNvSpPr/>
          <p:nvPr/>
        </p:nvSpPr>
        <p:spPr>
          <a:xfrm>
            <a:off x="9180026" y="2171620"/>
            <a:ext cx="2880000" cy="72000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err="1">
                <a:latin typeface="Aptos" panose="020B0004020202020204" pitchFamily="34" charset="0"/>
              </a:rPr>
              <a:t>Receiving</a:t>
            </a:r>
            <a:r>
              <a:rPr lang="de-DE" b="1">
                <a:latin typeface="Aptos" panose="020B0004020202020204" pitchFamily="34" charset="0"/>
              </a:rPr>
              <a:t> Systems</a:t>
            </a:r>
            <a:br>
              <a:rPr lang="de-DE">
                <a:latin typeface="Aptos" panose="020B0004020202020204" pitchFamily="34" charset="0"/>
              </a:rPr>
            </a:br>
            <a:r>
              <a:rPr lang="de-DE" err="1">
                <a:latin typeface="Aptos" panose="020B0004020202020204" pitchFamily="34" charset="0"/>
              </a:rPr>
              <a:t>Examples</a:t>
            </a:r>
            <a:endParaRPr lang="de-DE">
              <a:latin typeface="Aptos" panose="020B0004020202020204" pitchFamily="34" charset="0"/>
            </a:endParaRPr>
          </a:p>
        </p:txBody>
      </p:sp>
      <p:grpSp>
        <p:nvGrpSpPr>
          <p:cNvPr id="3" name="S4_HANA_Public_Cloud_2">
            <a:extLst>
              <a:ext uri="{FF2B5EF4-FFF2-40B4-BE49-F238E27FC236}">
                <a16:creationId xmlns:a16="http://schemas.microsoft.com/office/drawing/2014/main" id="{89F4364B-028F-4CEC-2A89-D440362E6CEE}"/>
              </a:ext>
            </a:extLst>
          </p:cNvPr>
          <p:cNvGrpSpPr/>
          <p:nvPr/>
        </p:nvGrpSpPr>
        <p:grpSpPr>
          <a:xfrm>
            <a:off x="131974" y="3027539"/>
            <a:ext cx="2880000" cy="1440000"/>
            <a:chOff x="131974" y="3909400"/>
            <a:chExt cx="2880000" cy="1440000"/>
          </a:xfrm>
        </p:grpSpPr>
        <p:sp>
          <p:nvSpPr>
            <p:cNvPr id="4" name="R_S4_HANA_Public_Cloud_2">
              <a:extLst>
                <a:ext uri="{FF2B5EF4-FFF2-40B4-BE49-F238E27FC236}">
                  <a16:creationId xmlns:a16="http://schemas.microsoft.com/office/drawing/2014/main" id="{AD3BF7E1-3E39-FBCF-BE09-F8C9E05E7514}"/>
                </a:ext>
              </a:extLst>
            </p:cNvPr>
            <p:cNvSpPr/>
            <p:nvPr/>
          </p:nvSpPr>
          <p:spPr>
            <a:xfrm>
              <a:off x="131974" y="3909400"/>
              <a:ext cx="2880000" cy="1440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r>
                <a:rPr lang="de-DE" b="1" dirty="0">
                  <a:solidFill>
                    <a:schemeClr val="tx1"/>
                  </a:solidFill>
                  <a:latin typeface="Aptos" panose="020B0004020202020204" pitchFamily="34" charset="0"/>
                </a:rPr>
              </a:br>
              <a:br>
                <a:rPr lang="de-DE" b="1" dirty="0">
                  <a:solidFill>
                    <a:schemeClr val="tx1"/>
                  </a:solidFill>
                  <a:latin typeface="Aptos" panose="020B0004020202020204" pitchFamily="34" charset="0"/>
                </a:rPr>
              </a:br>
              <a:br>
                <a:rPr lang="de-DE" b="1" dirty="0">
                  <a:solidFill>
                    <a:schemeClr val="tx1"/>
                  </a:solidFill>
                  <a:latin typeface="Aptos" panose="020B0004020202020204" pitchFamily="34" charset="0"/>
                </a:rPr>
              </a:br>
              <a:br>
                <a:rPr lang="de-DE" b="1" dirty="0">
                  <a:solidFill>
                    <a:schemeClr val="tx1"/>
                  </a:solidFill>
                  <a:latin typeface="Aptos" panose="020B0004020202020204" pitchFamily="34" charset="0"/>
                </a:rPr>
              </a:br>
              <a:r>
                <a:rPr lang="de-DE" b="1" dirty="0">
                  <a:solidFill>
                    <a:schemeClr val="tx1"/>
                  </a:solidFill>
                  <a:latin typeface="Aptos" panose="020B0004020202020204" pitchFamily="34" charset="0"/>
                </a:rPr>
                <a:t>SAP-S/4HANA® Cloud</a:t>
              </a:r>
            </a:p>
            <a:p>
              <a:pPr algn="ctr"/>
              <a:endParaRPr lang="de-DE" b="1" dirty="0">
                <a:solidFill>
                  <a:schemeClr val="tx1"/>
                </a:solidFill>
                <a:latin typeface="Aptos" panose="020B0004020202020204" pitchFamily="34" charset="0"/>
              </a:endParaRPr>
            </a:p>
            <a:p>
              <a:pPr algn="ctr"/>
              <a:endParaRPr lang="de-DE" b="1" dirty="0">
                <a:solidFill>
                  <a:schemeClr val="tx1"/>
                </a:solidFill>
                <a:latin typeface="Aptos" panose="020B0004020202020204" pitchFamily="34" charset="0"/>
              </a:endParaRPr>
            </a:p>
          </p:txBody>
        </p:sp>
        <p:pic>
          <p:nvPicPr>
            <p:cNvPr id="5" name="P_S4_HANA_Public_Cloud_2">
              <a:extLst>
                <a:ext uri="{FF2B5EF4-FFF2-40B4-BE49-F238E27FC236}">
                  <a16:creationId xmlns:a16="http://schemas.microsoft.com/office/drawing/2014/main" id="{E4BD877A-1152-61AC-A0A2-EC02DD3738D6}"/>
                </a:ext>
              </a:extLst>
            </p:cNvPr>
            <p:cNvPicPr>
              <a:picLocks noChangeAspect="1"/>
            </p:cNvPicPr>
            <p:nvPr/>
          </p:nvPicPr>
          <p:blipFill>
            <a:blip r:embed="rId3"/>
            <a:stretch>
              <a:fillRect/>
            </a:stretch>
          </p:blipFill>
          <p:spPr>
            <a:xfrm>
              <a:off x="452984" y="3989536"/>
              <a:ext cx="2237977" cy="728954"/>
            </a:xfrm>
            <a:prstGeom prst="rect">
              <a:avLst/>
            </a:prstGeom>
          </p:spPr>
        </p:pic>
      </p:grpSp>
      <p:grpSp>
        <p:nvGrpSpPr>
          <p:cNvPr id="6" name="SuccessFactors_2">
            <a:extLst>
              <a:ext uri="{FF2B5EF4-FFF2-40B4-BE49-F238E27FC236}">
                <a16:creationId xmlns:a16="http://schemas.microsoft.com/office/drawing/2014/main" id="{F48BF089-6F60-FF6C-096D-727788E8B558}"/>
              </a:ext>
            </a:extLst>
          </p:cNvPr>
          <p:cNvGrpSpPr/>
          <p:nvPr/>
        </p:nvGrpSpPr>
        <p:grpSpPr>
          <a:xfrm>
            <a:off x="9180024" y="3027539"/>
            <a:ext cx="2880000" cy="1440000"/>
            <a:chOff x="9180024" y="3909400"/>
            <a:chExt cx="2880000" cy="1440000"/>
          </a:xfrm>
        </p:grpSpPr>
        <p:sp>
          <p:nvSpPr>
            <p:cNvPr id="7" name="R_SuccessFactors_2">
              <a:extLst>
                <a:ext uri="{FF2B5EF4-FFF2-40B4-BE49-F238E27FC236}">
                  <a16:creationId xmlns:a16="http://schemas.microsoft.com/office/drawing/2014/main" id="{90EB04DF-63B8-816E-DFDF-F5788352B971}"/>
                </a:ext>
              </a:extLst>
            </p:cNvPr>
            <p:cNvSpPr/>
            <p:nvPr/>
          </p:nvSpPr>
          <p:spPr>
            <a:xfrm>
              <a:off x="9180024" y="3909400"/>
              <a:ext cx="2880000" cy="1440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b="1" dirty="0">
                <a:solidFill>
                  <a:schemeClr val="tx1"/>
                </a:solidFill>
                <a:latin typeface="Aptos" panose="020B0004020202020204" pitchFamily="34" charset="0"/>
              </a:endParaRPr>
            </a:p>
            <a:p>
              <a:pPr algn="ctr"/>
              <a:endParaRPr lang="de-DE" b="1" dirty="0">
                <a:solidFill>
                  <a:schemeClr val="tx1"/>
                </a:solidFill>
                <a:latin typeface="Aptos" panose="020B0004020202020204" pitchFamily="34" charset="0"/>
              </a:endParaRPr>
            </a:p>
            <a:p>
              <a:pPr algn="ctr"/>
              <a:r>
                <a:rPr lang="de-DE" b="1" dirty="0">
                  <a:solidFill>
                    <a:schemeClr val="tx1"/>
                  </a:solidFill>
                  <a:latin typeface="Aptos" panose="020B0004020202020204" pitchFamily="34" charset="0"/>
                </a:rPr>
                <a:t>SAP SuccessFactors®</a:t>
              </a:r>
            </a:p>
          </p:txBody>
        </p:sp>
        <p:pic>
          <p:nvPicPr>
            <p:cNvPr id="8" name="P_SuccessFactors_2">
              <a:extLst>
                <a:ext uri="{FF2B5EF4-FFF2-40B4-BE49-F238E27FC236}">
                  <a16:creationId xmlns:a16="http://schemas.microsoft.com/office/drawing/2014/main" id="{C0007E12-8C48-CF32-F077-72AD290C8F17}"/>
                </a:ext>
              </a:extLst>
            </p:cNvPr>
            <p:cNvPicPr>
              <a:picLocks noChangeAspect="1"/>
            </p:cNvPicPr>
            <p:nvPr/>
          </p:nvPicPr>
          <p:blipFill>
            <a:blip r:embed="rId4">
              <a:extLst>
                <a:ext uri="{28A0092B-C50C-407E-A947-70E740481C1C}">
                  <a14:useLocalDpi xmlns:a14="http://schemas.microsoft.com/office/drawing/2010/main" val="0"/>
                </a:ext>
              </a:extLst>
            </a:blip>
            <a:srcRect l="88078"/>
            <a:stretch/>
          </p:blipFill>
          <p:spPr>
            <a:xfrm>
              <a:off x="10343124" y="4128946"/>
              <a:ext cx="553795" cy="556073"/>
            </a:xfrm>
            <a:prstGeom prst="rect">
              <a:avLst/>
            </a:prstGeom>
          </p:spPr>
        </p:pic>
      </p:grpSp>
      <p:grpSp>
        <p:nvGrpSpPr>
          <p:cNvPr id="9" name="Company_Code_1">
            <a:extLst>
              <a:ext uri="{FF2B5EF4-FFF2-40B4-BE49-F238E27FC236}">
                <a16:creationId xmlns:a16="http://schemas.microsoft.com/office/drawing/2014/main" id="{830563E5-6160-C5D6-9605-C9F9B23E0997}"/>
              </a:ext>
            </a:extLst>
          </p:cNvPr>
          <p:cNvGrpSpPr/>
          <p:nvPr/>
        </p:nvGrpSpPr>
        <p:grpSpPr>
          <a:xfrm>
            <a:off x="3030690" y="3051195"/>
            <a:ext cx="1636176" cy="355517"/>
            <a:chOff x="3030689" y="4077072"/>
            <a:chExt cx="6146513" cy="355517"/>
          </a:xfrm>
        </p:grpSpPr>
        <p:cxnSp>
          <p:nvCxnSpPr>
            <p:cNvPr id="10" name="L_Company_Code_1">
              <a:extLst>
                <a:ext uri="{FF2B5EF4-FFF2-40B4-BE49-F238E27FC236}">
                  <a16:creationId xmlns:a16="http://schemas.microsoft.com/office/drawing/2014/main" id="{768FD9E3-5BF4-3F41-B212-4AF47340D583}"/>
                </a:ext>
              </a:extLst>
            </p:cNvPr>
            <p:cNvCxnSpPr>
              <a:cxnSpLocks/>
            </p:cNvCxnSpPr>
            <p:nvPr/>
          </p:nvCxnSpPr>
          <p:spPr>
            <a:xfrm>
              <a:off x="3030689" y="4432589"/>
              <a:ext cx="6146513" cy="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1" name="T_Company_Code_1">
              <a:extLst>
                <a:ext uri="{FF2B5EF4-FFF2-40B4-BE49-F238E27FC236}">
                  <a16:creationId xmlns:a16="http://schemas.microsoft.com/office/drawing/2014/main" id="{5E97B821-C2D1-02E9-9D3E-FEC026514CD3}"/>
                </a:ext>
              </a:extLst>
            </p:cNvPr>
            <p:cNvSpPr txBox="1"/>
            <p:nvPr/>
          </p:nvSpPr>
          <p:spPr>
            <a:xfrm>
              <a:off x="5312484" y="4077072"/>
              <a:ext cx="1567032" cy="338554"/>
            </a:xfrm>
            <a:prstGeom prst="rect">
              <a:avLst/>
            </a:prstGeom>
            <a:noFill/>
          </p:spPr>
          <p:txBody>
            <a:bodyPr wrap="none" rtlCol="0">
              <a:spAutoFit/>
            </a:bodyPr>
            <a:lstStyle/>
            <a:p>
              <a:pPr algn="ctr"/>
              <a:r>
                <a:rPr lang="de-DE" sz="1600">
                  <a:latin typeface="Aptos" panose="020B0004020202020204" pitchFamily="34" charset="0"/>
                </a:rPr>
                <a:t>Company Code</a:t>
              </a:r>
            </a:p>
          </p:txBody>
        </p:sp>
      </p:grpSp>
      <p:grpSp>
        <p:nvGrpSpPr>
          <p:cNvPr id="12" name="Cost_Center_1">
            <a:extLst>
              <a:ext uri="{FF2B5EF4-FFF2-40B4-BE49-F238E27FC236}">
                <a16:creationId xmlns:a16="http://schemas.microsoft.com/office/drawing/2014/main" id="{567C9A2E-0330-B272-E1D2-7FD90B38BBB0}"/>
              </a:ext>
            </a:extLst>
          </p:cNvPr>
          <p:cNvGrpSpPr/>
          <p:nvPr/>
        </p:nvGrpSpPr>
        <p:grpSpPr>
          <a:xfrm>
            <a:off x="3020343" y="3411235"/>
            <a:ext cx="1636573" cy="357437"/>
            <a:chOff x="3029196" y="4459154"/>
            <a:chExt cx="6148006" cy="357437"/>
          </a:xfrm>
        </p:grpSpPr>
        <p:cxnSp>
          <p:nvCxnSpPr>
            <p:cNvPr id="13" name="L_Cost_Center_1">
              <a:extLst>
                <a:ext uri="{FF2B5EF4-FFF2-40B4-BE49-F238E27FC236}">
                  <a16:creationId xmlns:a16="http://schemas.microsoft.com/office/drawing/2014/main" id="{2081A9FB-EBFB-AA9B-76DA-BD19BC44AC9E}"/>
                </a:ext>
              </a:extLst>
            </p:cNvPr>
            <p:cNvCxnSpPr>
              <a:cxnSpLocks/>
            </p:cNvCxnSpPr>
            <p:nvPr/>
          </p:nvCxnSpPr>
          <p:spPr>
            <a:xfrm>
              <a:off x="3029196" y="4808042"/>
              <a:ext cx="6148006" cy="8549"/>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T_Cost_Center_1">
              <a:extLst>
                <a:ext uri="{FF2B5EF4-FFF2-40B4-BE49-F238E27FC236}">
                  <a16:creationId xmlns:a16="http://schemas.microsoft.com/office/drawing/2014/main" id="{7891ECE9-D6C1-15EF-C9C6-9A5E04C37285}"/>
                </a:ext>
              </a:extLst>
            </p:cNvPr>
            <p:cNvSpPr txBox="1"/>
            <p:nvPr/>
          </p:nvSpPr>
          <p:spPr>
            <a:xfrm>
              <a:off x="5476121" y="4459154"/>
              <a:ext cx="1251626" cy="338554"/>
            </a:xfrm>
            <a:prstGeom prst="rect">
              <a:avLst/>
            </a:prstGeom>
            <a:noFill/>
          </p:spPr>
          <p:txBody>
            <a:bodyPr wrap="none" rtlCol="0">
              <a:spAutoFit/>
            </a:bodyPr>
            <a:lstStyle/>
            <a:p>
              <a:pPr algn="ctr"/>
              <a:r>
                <a:rPr lang="de-DE" sz="1600" err="1">
                  <a:latin typeface="Aptos" panose="020B0004020202020204" pitchFamily="34" charset="0"/>
                </a:rPr>
                <a:t>Cost</a:t>
              </a:r>
              <a:r>
                <a:rPr lang="de-DE" sz="1600">
                  <a:latin typeface="Aptos" panose="020B0004020202020204" pitchFamily="34" charset="0"/>
                </a:rPr>
                <a:t> Center</a:t>
              </a:r>
            </a:p>
          </p:txBody>
        </p:sp>
      </p:grpSp>
      <p:grpSp>
        <p:nvGrpSpPr>
          <p:cNvPr id="15" name="Bank_1">
            <a:extLst>
              <a:ext uri="{FF2B5EF4-FFF2-40B4-BE49-F238E27FC236}">
                <a16:creationId xmlns:a16="http://schemas.microsoft.com/office/drawing/2014/main" id="{DAC83E2E-C878-312E-94BA-1C11479CFF58}"/>
              </a:ext>
            </a:extLst>
          </p:cNvPr>
          <p:cNvGrpSpPr/>
          <p:nvPr/>
        </p:nvGrpSpPr>
        <p:grpSpPr>
          <a:xfrm>
            <a:off x="3019825" y="3771275"/>
            <a:ext cx="1636176" cy="355517"/>
            <a:chOff x="3030689" y="4077072"/>
            <a:chExt cx="6146513" cy="355517"/>
          </a:xfrm>
        </p:grpSpPr>
        <p:cxnSp>
          <p:nvCxnSpPr>
            <p:cNvPr id="16" name="L_Bank_1">
              <a:extLst>
                <a:ext uri="{FF2B5EF4-FFF2-40B4-BE49-F238E27FC236}">
                  <a16:creationId xmlns:a16="http://schemas.microsoft.com/office/drawing/2014/main" id="{72F17C80-EEE4-ED49-1D1C-683FA779FB9D}"/>
                </a:ext>
              </a:extLst>
            </p:cNvPr>
            <p:cNvCxnSpPr>
              <a:cxnSpLocks/>
            </p:cNvCxnSpPr>
            <p:nvPr/>
          </p:nvCxnSpPr>
          <p:spPr>
            <a:xfrm>
              <a:off x="3030689" y="4432589"/>
              <a:ext cx="6146513" cy="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7" name="T_Bank_1">
              <a:extLst>
                <a:ext uri="{FF2B5EF4-FFF2-40B4-BE49-F238E27FC236}">
                  <a16:creationId xmlns:a16="http://schemas.microsoft.com/office/drawing/2014/main" id="{95AA57F7-63A7-2D9F-724A-2DFDAA5675B6}"/>
                </a:ext>
              </a:extLst>
            </p:cNvPr>
            <p:cNvSpPr txBox="1"/>
            <p:nvPr/>
          </p:nvSpPr>
          <p:spPr>
            <a:xfrm>
              <a:off x="5780850" y="4077072"/>
              <a:ext cx="630302" cy="338554"/>
            </a:xfrm>
            <a:prstGeom prst="rect">
              <a:avLst/>
            </a:prstGeom>
            <a:noFill/>
          </p:spPr>
          <p:txBody>
            <a:bodyPr wrap="none" rtlCol="0">
              <a:spAutoFit/>
            </a:bodyPr>
            <a:lstStyle/>
            <a:p>
              <a:pPr algn="ctr"/>
              <a:r>
                <a:rPr lang="de-DE" sz="1600">
                  <a:latin typeface="Aptos" panose="020B0004020202020204" pitchFamily="34" charset="0"/>
                </a:rPr>
                <a:t>Bank</a:t>
              </a:r>
            </a:p>
          </p:txBody>
        </p:sp>
      </p:grpSp>
      <p:grpSp>
        <p:nvGrpSpPr>
          <p:cNvPr id="18" name="Company_Code_2">
            <a:extLst>
              <a:ext uri="{FF2B5EF4-FFF2-40B4-BE49-F238E27FC236}">
                <a16:creationId xmlns:a16="http://schemas.microsoft.com/office/drawing/2014/main" id="{F89CE0DD-0114-C78B-8F70-98AA65E8CB57}"/>
              </a:ext>
            </a:extLst>
          </p:cNvPr>
          <p:cNvGrpSpPr/>
          <p:nvPr/>
        </p:nvGrpSpPr>
        <p:grpSpPr>
          <a:xfrm>
            <a:off x="7557202" y="3051195"/>
            <a:ext cx="1620000" cy="355517"/>
            <a:chOff x="3030689" y="4077072"/>
            <a:chExt cx="6146513" cy="355517"/>
          </a:xfrm>
        </p:grpSpPr>
        <p:cxnSp>
          <p:nvCxnSpPr>
            <p:cNvPr id="19" name="L_Company_Code_2">
              <a:extLst>
                <a:ext uri="{FF2B5EF4-FFF2-40B4-BE49-F238E27FC236}">
                  <a16:creationId xmlns:a16="http://schemas.microsoft.com/office/drawing/2014/main" id="{DD8C039A-C3ED-5538-FFF7-ADCB7D1A701F}"/>
                </a:ext>
              </a:extLst>
            </p:cNvPr>
            <p:cNvCxnSpPr>
              <a:cxnSpLocks/>
            </p:cNvCxnSpPr>
            <p:nvPr/>
          </p:nvCxnSpPr>
          <p:spPr>
            <a:xfrm>
              <a:off x="3030689" y="4432589"/>
              <a:ext cx="6146513" cy="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0" name="T_Company_Code_2">
              <a:extLst>
                <a:ext uri="{FF2B5EF4-FFF2-40B4-BE49-F238E27FC236}">
                  <a16:creationId xmlns:a16="http://schemas.microsoft.com/office/drawing/2014/main" id="{D9A89E5B-793B-F9AE-B5B5-F0C556CA1DEA}"/>
                </a:ext>
              </a:extLst>
            </p:cNvPr>
            <p:cNvSpPr txBox="1"/>
            <p:nvPr/>
          </p:nvSpPr>
          <p:spPr>
            <a:xfrm>
              <a:off x="5312484" y="4077072"/>
              <a:ext cx="1567032" cy="338554"/>
            </a:xfrm>
            <a:prstGeom prst="rect">
              <a:avLst/>
            </a:prstGeom>
            <a:noFill/>
          </p:spPr>
          <p:txBody>
            <a:bodyPr wrap="none" rtlCol="0">
              <a:spAutoFit/>
            </a:bodyPr>
            <a:lstStyle/>
            <a:p>
              <a:pPr algn="ctr"/>
              <a:r>
                <a:rPr lang="de-DE" sz="1600">
                  <a:latin typeface="Aptos" panose="020B0004020202020204" pitchFamily="34" charset="0"/>
                </a:rPr>
                <a:t>Company Code</a:t>
              </a:r>
            </a:p>
          </p:txBody>
        </p:sp>
      </p:grpSp>
      <p:grpSp>
        <p:nvGrpSpPr>
          <p:cNvPr id="21" name="Cost_Center_2">
            <a:extLst>
              <a:ext uri="{FF2B5EF4-FFF2-40B4-BE49-F238E27FC236}">
                <a16:creationId xmlns:a16="http://schemas.microsoft.com/office/drawing/2014/main" id="{30239965-BCAC-9539-3C9B-AF513F85BA34}"/>
              </a:ext>
            </a:extLst>
          </p:cNvPr>
          <p:cNvGrpSpPr/>
          <p:nvPr/>
        </p:nvGrpSpPr>
        <p:grpSpPr>
          <a:xfrm>
            <a:off x="7547955" y="3411235"/>
            <a:ext cx="1620394" cy="357437"/>
            <a:chOff x="3029196" y="4459154"/>
            <a:chExt cx="6148006" cy="357437"/>
          </a:xfrm>
        </p:grpSpPr>
        <p:cxnSp>
          <p:nvCxnSpPr>
            <p:cNvPr id="22" name="L_Cost_Center_2">
              <a:extLst>
                <a:ext uri="{FF2B5EF4-FFF2-40B4-BE49-F238E27FC236}">
                  <a16:creationId xmlns:a16="http://schemas.microsoft.com/office/drawing/2014/main" id="{930582B1-557C-D6F9-9770-7D11F056B916}"/>
                </a:ext>
              </a:extLst>
            </p:cNvPr>
            <p:cNvCxnSpPr>
              <a:cxnSpLocks/>
            </p:cNvCxnSpPr>
            <p:nvPr/>
          </p:nvCxnSpPr>
          <p:spPr>
            <a:xfrm>
              <a:off x="3029196" y="4808042"/>
              <a:ext cx="6148006" cy="8549"/>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3" name="T_Cost_Center_2">
              <a:extLst>
                <a:ext uri="{FF2B5EF4-FFF2-40B4-BE49-F238E27FC236}">
                  <a16:creationId xmlns:a16="http://schemas.microsoft.com/office/drawing/2014/main" id="{2247346C-117E-3DFE-13D7-F45D61118134}"/>
                </a:ext>
              </a:extLst>
            </p:cNvPr>
            <p:cNvSpPr txBox="1"/>
            <p:nvPr/>
          </p:nvSpPr>
          <p:spPr>
            <a:xfrm>
              <a:off x="5476121" y="4459154"/>
              <a:ext cx="1251626" cy="338554"/>
            </a:xfrm>
            <a:prstGeom prst="rect">
              <a:avLst/>
            </a:prstGeom>
            <a:noFill/>
          </p:spPr>
          <p:txBody>
            <a:bodyPr wrap="none" rtlCol="0">
              <a:spAutoFit/>
            </a:bodyPr>
            <a:lstStyle/>
            <a:p>
              <a:pPr algn="ctr"/>
              <a:r>
                <a:rPr lang="de-DE" sz="1600" err="1">
                  <a:latin typeface="Aptos" panose="020B0004020202020204" pitchFamily="34" charset="0"/>
                </a:rPr>
                <a:t>Cost</a:t>
              </a:r>
              <a:r>
                <a:rPr lang="de-DE" sz="1600">
                  <a:latin typeface="Aptos" panose="020B0004020202020204" pitchFamily="34" charset="0"/>
                </a:rPr>
                <a:t> Center</a:t>
              </a:r>
            </a:p>
          </p:txBody>
        </p:sp>
      </p:grpSp>
      <p:grpSp>
        <p:nvGrpSpPr>
          <p:cNvPr id="24" name="Bank_2">
            <a:extLst>
              <a:ext uri="{FF2B5EF4-FFF2-40B4-BE49-F238E27FC236}">
                <a16:creationId xmlns:a16="http://schemas.microsoft.com/office/drawing/2014/main" id="{B534D75F-2034-A9C4-DFD1-A2CC1F51D04A}"/>
              </a:ext>
            </a:extLst>
          </p:cNvPr>
          <p:cNvGrpSpPr/>
          <p:nvPr/>
        </p:nvGrpSpPr>
        <p:grpSpPr>
          <a:xfrm>
            <a:off x="7546337" y="3771275"/>
            <a:ext cx="1620000" cy="355517"/>
            <a:chOff x="3030689" y="4077072"/>
            <a:chExt cx="6146513" cy="355517"/>
          </a:xfrm>
        </p:grpSpPr>
        <p:cxnSp>
          <p:nvCxnSpPr>
            <p:cNvPr id="25" name="L_Bank_2">
              <a:extLst>
                <a:ext uri="{FF2B5EF4-FFF2-40B4-BE49-F238E27FC236}">
                  <a16:creationId xmlns:a16="http://schemas.microsoft.com/office/drawing/2014/main" id="{A1343C69-63E6-C4EA-3A22-BF3D0DE265FC}"/>
                </a:ext>
              </a:extLst>
            </p:cNvPr>
            <p:cNvCxnSpPr>
              <a:cxnSpLocks/>
            </p:cNvCxnSpPr>
            <p:nvPr/>
          </p:nvCxnSpPr>
          <p:spPr>
            <a:xfrm>
              <a:off x="3030689" y="4432589"/>
              <a:ext cx="6146513" cy="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6" name="T_Bank_2">
              <a:extLst>
                <a:ext uri="{FF2B5EF4-FFF2-40B4-BE49-F238E27FC236}">
                  <a16:creationId xmlns:a16="http://schemas.microsoft.com/office/drawing/2014/main" id="{F5FA66AE-A62C-6CA0-6F67-39D9043BF558}"/>
                </a:ext>
              </a:extLst>
            </p:cNvPr>
            <p:cNvSpPr txBox="1"/>
            <p:nvPr/>
          </p:nvSpPr>
          <p:spPr>
            <a:xfrm>
              <a:off x="5780850" y="4077072"/>
              <a:ext cx="630302" cy="338554"/>
            </a:xfrm>
            <a:prstGeom prst="rect">
              <a:avLst/>
            </a:prstGeom>
            <a:noFill/>
          </p:spPr>
          <p:txBody>
            <a:bodyPr wrap="none" rtlCol="0">
              <a:spAutoFit/>
            </a:bodyPr>
            <a:lstStyle/>
            <a:p>
              <a:pPr algn="ctr"/>
              <a:r>
                <a:rPr lang="de-DE" sz="1600">
                  <a:latin typeface="Aptos" panose="020B0004020202020204" pitchFamily="34" charset="0"/>
                </a:rPr>
                <a:t>Bank</a:t>
              </a:r>
            </a:p>
          </p:txBody>
        </p:sp>
      </p:grpSp>
      <p:grpSp>
        <p:nvGrpSpPr>
          <p:cNvPr id="34" name="SuccessFactors_1">
            <a:extLst>
              <a:ext uri="{FF2B5EF4-FFF2-40B4-BE49-F238E27FC236}">
                <a16:creationId xmlns:a16="http://schemas.microsoft.com/office/drawing/2014/main" id="{E57614F4-154C-3018-586B-44EB04F04CAC}"/>
              </a:ext>
            </a:extLst>
          </p:cNvPr>
          <p:cNvGrpSpPr/>
          <p:nvPr/>
        </p:nvGrpSpPr>
        <p:grpSpPr>
          <a:xfrm>
            <a:off x="131976" y="4610800"/>
            <a:ext cx="2880000" cy="1440000"/>
            <a:chOff x="131976" y="2329990"/>
            <a:chExt cx="2880000" cy="1440000"/>
          </a:xfrm>
        </p:grpSpPr>
        <p:sp>
          <p:nvSpPr>
            <p:cNvPr id="35" name="R_SuccessFactors_1">
              <a:extLst>
                <a:ext uri="{FF2B5EF4-FFF2-40B4-BE49-F238E27FC236}">
                  <a16:creationId xmlns:a16="http://schemas.microsoft.com/office/drawing/2014/main" id="{E7C482AF-4357-BD5B-107E-193EB056B487}"/>
                </a:ext>
              </a:extLst>
            </p:cNvPr>
            <p:cNvSpPr/>
            <p:nvPr/>
          </p:nvSpPr>
          <p:spPr>
            <a:xfrm>
              <a:off x="131976" y="2329990"/>
              <a:ext cx="2880000" cy="1440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b="1" dirty="0">
                <a:solidFill>
                  <a:schemeClr val="tx1"/>
                </a:solidFill>
                <a:latin typeface="Aptos" panose="020B0004020202020204" pitchFamily="34" charset="0"/>
              </a:endParaRPr>
            </a:p>
            <a:p>
              <a:pPr algn="ctr"/>
              <a:endParaRPr lang="de-DE" b="1" dirty="0">
                <a:solidFill>
                  <a:schemeClr val="tx1"/>
                </a:solidFill>
                <a:latin typeface="Aptos" panose="020B0004020202020204" pitchFamily="34" charset="0"/>
              </a:endParaRPr>
            </a:p>
            <a:p>
              <a:pPr algn="ctr"/>
              <a:r>
                <a:rPr lang="de-DE" b="1" dirty="0">
                  <a:solidFill>
                    <a:schemeClr val="tx1"/>
                  </a:solidFill>
                  <a:latin typeface="Aptos" panose="020B0004020202020204" pitchFamily="34" charset="0"/>
                </a:rPr>
                <a:t>SAP SuccessFactors®</a:t>
              </a:r>
            </a:p>
          </p:txBody>
        </p:sp>
        <p:pic>
          <p:nvPicPr>
            <p:cNvPr id="36" name="P_SuccessFactors_1">
              <a:extLst>
                <a:ext uri="{FF2B5EF4-FFF2-40B4-BE49-F238E27FC236}">
                  <a16:creationId xmlns:a16="http://schemas.microsoft.com/office/drawing/2014/main" id="{04683ABC-B296-6CD4-3F2D-8BE8EB646D32}"/>
                </a:ext>
              </a:extLst>
            </p:cNvPr>
            <p:cNvPicPr>
              <a:picLocks noChangeAspect="1"/>
            </p:cNvPicPr>
            <p:nvPr/>
          </p:nvPicPr>
          <p:blipFill>
            <a:blip r:embed="rId4">
              <a:extLst>
                <a:ext uri="{28A0092B-C50C-407E-A947-70E740481C1C}">
                  <a14:useLocalDpi xmlns:a14="http://schemas.microsoft.com/office/drawing/2010/main" val="0"/>
                </a:ext>
              </a:extLst>
            </a:blip>
            <a:srcRect l="88078"/>
            <a:stretch/>
          </p:blipFill>
          <p:spPr>
            <a:xfrm>
              <a:off x="1295076" y="2549536"/>
              <a:ext cx="553795" cy="556073"/>
            </a:xfrm>
            <a:prstGeom prst="rect">
              <a:avLst/>
            </a:prstGeom>
          </p:spPr>
        </p:pic>
      </p:grpSp>
      <p:grpSp>
        <p:nvGrpSpPr>
          <p:cNvPr id="37" name="S4_HANA_Public_Cloud_1">
            <a:extLst>
              <a:ext uri="{FF2B5EF4-FFF2-40B4-BE49-F238E27FC236}">
                <a16:creationId xmlns:a16="http://schemas.microsoft.com/office/drawing/2014/main" id="{28A48D2B-7B12-2247-CEEF-A3366B3AB509}"/>
              </a:ext>
            </a:extLst>
          </p:cNvPr>
          <p:cNvGrpSpPr/>
          <p:nvPr/>
        </p:nvGrpSpPr>
        <p:grpSpPr>
          <a:xfrm>
            <a:off x="9180024" y="4610800"/>
            <a:ext cx="2880000" cy="1440000"/>
            <a:chOff x="9180024" y="2329990"/>
            <a:chExt cx="2880000" cy="1440000"/>
          </a:xfrm>
        </p:grpSpPr>
        <p:sp>
          <p:nvSpPr>
            <p:cNvPr id="38" name="R_S4_HANA_Public_Cloud_1">
              <a:extLst>
                <a:ext uri="{FF2B5EF4-FFF2-40B4-BE49-F238E27FC236}">
                  <a16:creationId xmlns:a16="http://schemas.microsoft.com/office/drawing/2014/main" id="{451343F8-CBA1-D26A-0D00-1D1468E846A1}"/>
                </a:ext>
              </a:extLst>
            </p:cNvPr>
            <p:cNvSpPr/>
            <p:nvPr/>
          </p:nvSpPr>
          <p:spPr>
            <a:xfrm>
              <a:off x="9180024" y="2329990"/>
              <a:ext cx="2880000" cy="1440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r>
                <a:rPr lang="de-DE" b="1" dirty="0">
                  <a:solidFill>
                    <a:schemeClr val="tx1"/>
                  </a:solidFill>
                  <a:latin typeface="Aptos" panose="020B0004020202020204" pitchFamily="34" charset="0"/>
                </a:rPr>
              </a:br>
              <a:br>
                <a:rPr lang="de-DE" b="1" dirty="0">
                  <a:solidFill>
                    <a:schemeClr val="tx1"/>
                  </a:solidFill>
                  <a:latin typeface="Aptos" panose="020B0004020202020204" pitchFamily="34" charset="0"/>
                </a:rPr>
              </a:br>
              <a:br>
                <a:rPr lang="de-DE" b="1" dirty="0">
                  <a:solidFill>
                    <a:schemeClr val="tx1"/>
                  </a:solidFill>
                  <a:latin typeface="Aptos" panose="020B0004020202020204" pitchFamily="34" charset="0"/>
                </a:rPr>
              </a:br>
              <a:br>
                <a:rPr lang="de-DE" b="1" dirty="0">
                  <a:solidFill>
                    <a:schemeClr val="tx1"/>
                  </a:solidFill>
                  <a:latin typeface="Aptos" panose="020B0004020202020204" pitchFamily="34" charset="0"/>
                </a:rPr>
              </a:br>
              <a:r>
                <a:rPr lang="de-DE" b="1" dirty="0">
                  <a:solidFill>
                    <a:schemeClr val="tx1"/>
                  </a:solidFill>
                  <a:latin typeface="Aptos" panose="020B0004020202020204" pitchFamily="34" charset="0"/>
                </a:rPr>
                <a:t>SAP-S/4HANA® Cloud</a:t>
              </a:r>
            </a:p>
            <a:p>
              <a:pPr algn="ctr"/>
              <a:endParaRPr lang="de-DE" b="1" dirty="0">
                <a:solidFill>
                  <a:schemeClr val="tx1"/>
                </a:solidFill>
                <a:latin typeface="Aptos" panose="020B0004020202020204" pitchFamily="34" charset="0"/>
              </a:endParaRPr>
            </a:p>
            <a:p>
              <a:pPr algn="ctr"/>
              <a:endParaRPr lang="de-DE" b="1" dirty="0">
                <a:solidFill>
                  <a:schemeClr val="tx1"/>
                </a:solidFill>
                <a:latin typeface="Aptos" panose="020B0004020202020204" pitchFamily="34" charset="0"/>
              </a:endParaRPr>
            </a:p>
          </p:txBody>
        </p:sp>
        <p:pic>
          <p:nvPicPr>
            <p:cNvPr id="39" name="P_S4_HANA_Public_Cloud_1">
              <a:extLst>
                <a:ext uri="{FF2B5EF4-FFF2-40B4-BE49-F238E27FC236}">
                  <a16:creationId xmlns:a16="http://schemas.microsoft.com/office/drawing/2014/main" id="{77BAB63A-4B08-1A10-B60C-44D7F2C6BC42}"/>
                </a:ext>
              </a:extLst>
            </p:cNvPr>
            <p:cNvPicPr>
              <a:picLocks noChangeAspect="1"/>
            </p:cNvPicPr>
            <p:nvPr/>
          </p:nvPicPr>
          <p:blipFill>
            <a:blip r:embed="rId3"/>
            <a:stretch>
              <a:fillRect/>
            </a:stretch>
          </p:blipFill>
          <p:spPr>
            <a:xfrm>
              <a:off x="9501034" y="2410126"/>
              <a:ext cx="2237977" cy="728954"/>
            </a:xfrm>
            <a:prstGeom prst="rect">
              <a:avLst/>
            </a:prstGeom>
          </p:spPr>
        </p:pic>
      </p:grpSp>
      <p:grpSp>
        <p:nvGrpSpPr>
          <p:cNvPr id="29" name="Gruppieren 28">
            <a:extLst>
              <a:ext uri="{FF2B5EF4-FFF2-40B4-BE49-F238E27FC236}">
                <a16:creationId xmlns:a16="http://schemas.microsoft.com/office/drawing/2014/main" id="{799DD807-2264-DA59-943B-2C79DE4155C7}"/>
              </a:ext>
            </a:extLst>
          </p:cNvPr>
          <p:cNvGrpSpPr/>
          <p:nvPr/>
        </p:nvGrpSpPr>
        <p:grpSpPr>
          <a:xfrm>
            <a:off x="0" y="-4029"/>
            <a:ext cx="12192000" cy="1588785"/>
            <a:chOff x="0" y="-4029"/>
            <a:chExt cx="12192000" cy="1588785"/>
          </a:xfrm>
        </p:grpSpPr>
        <p:pic>
          <p:nvPicPr>
            <p:cNvPr id="30" name="Grafik 29">
              <a:extLst>
                <a:ext uri="{FF2B5EF4-FFF2-40B4-BE49-F238E27FC236}">
                  <a16:creationId xmlns:a16="http://schemas.microsoft.com/office/drawing/2014/main" id="{71098C6E-A5C3-F9DD-CBAF-4B8345556EB1}"/>
                </a:ext>
              </a:extLst>
            </p:cNvPr>
            <p:cNvPicPr>
              <a:picLocks noChangeAspect="1"/>
            </p:cNvPicPr>
            <p:nvPr/>
          </p:nvPicPr>
          <p:blipFill>
            <a:blip r:embed="rId5"/>
            <a:srcRect b="76950"/>
            <a:stretch/>
          </p:blipFill>
          <p:spPr>
            <a:xfrm>
              <a:off x="0" y="0"/>
              <a:ext cx="12192000" cy="1580728"/>
            </a:xfrm>
            <a:prstGeom prst="rect">
              <a:avLst/>
            </a:prstGeom>
          </p:spPr>
        </p:pic>
        <p:sp>
          <p:nvSpPr>
            <p:cNvPr id="31" name="Rectangle 5">
              <a:extLst>
                <a:ext uri="{FF2B5EF4-FFF2-40B4-BE49-F238E27FC236}">
                  <a16:creationId xmlns:a16="http://schemas.microsoft.com/office/drawing/2014/main" id="{92E7585A-3B42-79C7-85B6-AEF8BC414223}"/>
                </a:ext>
              </a:extLst>
            </p:cNvPr>
            <p:cNvSpPr/>
            <p:nvPr/>
          </p:nvSpPr>
          <p:spPr>
            <a:xfrm>
              <a:off x="0" y="-4029"/>
              <a:ext cx="12192000" cy="1588785"/>
            </a:xfrm>
            <a:prstGeom prst="rect">
              <a:avLst/>
            </a:prstGeom>
            <a:gradFill flip="none" rotWithShape="1">
              <a:gsLst>
                <a:gs pos="73000">
                  <a:srgbClr val="0070C0">
                    <a:alpha val="0"/>
                    <a:lumMod val="100000"/>
                  </a:srgbClr>
                </a:gs>
                <a:gs pos="100000">
                  <a:srgbClr val="002060">
                    <a:alpha val="31653"/>
                  </a:srgb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itel 9">
              <a:extLst>
                <a:ext uri="{FF2B5EF4-FFF2-40B4-BE49-F238E27FC236}">
                  <a16:creationId xmlns:a16="http://schemas.microsoft.com/office/drawing/2014/main" id="{6F98A106-3FFB-8811-8C07-17C44C0608E9}"/>
                </a:ext>
              </a:extLst>
            </p:cNvPr>
            <p:cNvSpPr txBox="1">
              <a:spLocks/>
            </p:cNvSpPr>
            <p:nvPr/>
          </p:nvSpPr>
          <p:spPr bwMode="auto">
            <a:xfrm>
              <a:off x="551384" y="476672"/>
              <a:ext cx="10972800" cy="8442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2400" kern="1200">
                  <a:solidFill>
                    <a:srgbClr val="184586"/>
                  </a:solidFill>
                  <a:latin typeface="Verdana" panose="020B0604030504040204" pitchFamily="34" charset="0"/>
                  <a:ea typeface="Verdana" panose="020B0604030504040204" pitchFamily="34" charset="0"/>
                  <a:cs typeface="Verdana" panose="020B0604030504040204" pitchFamily="34" charset="0"/>
                </a:defRPr>
              </a:lvl1pPr>
            </a:lstStyle>
            <a:p>
              <a:r>
                <a:rPr lang="de-DE" dirty="0">
                  <a:solidFill>
                    <a:schemeClr val="bg1"/>
                  </a:solidFill>
                </a:rPr>
                <a:t>Überblick</a:t>
              </a:r>
            </a:p>
          </p:txBody>
        </p:sp>
        <p:pic>
          <p:nvPicPr>
            <p:cNvPr id="40" name="Grafik 39">
              <a:extLst>
                <a:ext uri="{FF2B5EF4-FFF2-40B4-BE49-F238E27FC236}">
                  <a16:creationId xmlns:a16="http://schemas.microsoft.com/office/drawing/2014/main" id="{29C4D8F7-E1D0-C493-4C99-07E0CF2E84AF}"/>
                </a:ext>
              </a:extLst>
            </p:cNvPr>
            <p:cNvPicPr>
              <a:picLocks noChangeAspect="1"/>
            </p:cNvPicPr>
            <p:nvPr/>
          </p:nvPicPr>
          <p:blipFill>
            <a:blip r:embed="rId6"/>
            <a:srcRect/>
            <a:stretch/>
          </p:blipFill>
          <p:spPr>
            <a:xfrm>
              <a:off x="10992544" y="183679"/>
              <a:ext cx="1152128" cy="1152128"/>
            </a:xfrm>
            <a:prstGeom prst="rect">
              <a:avLst/>
            </a:prstGeom>
          </p:spPr>
        </p:pic>
      </p:grpSp>
    </p:spTree>
    <p:extLst>
      <p:ext uri="{BB962C8B-B14F-4D97-AF65-F5344CB8AC3E}">
        <p14:creationId xmlns:p14="http://schemas.microsoft.com/office/powerpoint/2010/main" val="2339179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CE52C-ED4E-2D7E-4D7B-5D0492E32BD3}"/>
            </a:ext>
          </a:extLst>
        </p:cNvPr>
        <p:cNvGrpSpPr/>
        <p:nvPr/>
      </p:nvGrpSpPr>
      <p:grpSpPr>
        <a:xfrm>
          <a:off x="0" y="0"/>
          <a:ext cx="0" cy="0"/>
          <a:chOff x="0" y="0"/>
          <a:chExt cx="0" cy="0"/>
        </a:xfrm>
      </p:grpSpPr>
      <p:grpSp>
        <p:nvGrpSpPr>
          <p:cNvPr id="32" name="BTP">
            <a:extLst>
              <a:ext uri="{FF2B5EF4-FFF2-40B4-BE49-F238E27FC236}">
                <a16:creationId xmlns:a16="http://schemas.microsoft.com/office/drawing/2014/main" id="{CF9B24D7-C79D-E247-3240-8B43B3C0B4F5}"/>
              </a:ext>
            </a:extLst>
          </p:cNvPr>
          <p:cNvGrpSpPr/>
          <p:nvPr/>
        </p:nvGrpSpPr>
        <p:grpSpPr>
          <a:xfrm>
            <a:off x="4656000" y="2171620"/>
            <a:ext cx="2880000" cy="2299410"/>
            <a:chOff x="4656000" y="1470580"/>
            <a:chExt cx="2880000" cy="2299410"/>
          </a:xfrm>
        </p:grpSpPr>
        <p:sp>
          <p:nvSpPr>
            <p:cNvPr id="43" name="R_MDI">
              <a:extLst>
                <a:ext uri="{FF2B5EF4-FFF2-40B4-BE49-F238E27FC236}">
                  <a16:creationId xmlns:a16="http://schemas.microsoft.com/office/drawing/2014/main" id="{A9ABD880-5DCA-FA33-42D9-8EDC7DC7D4DE}"/>
                </a:ext>
              </a:extLst>
            </p:cNvPr>
            <p:cNvSpPr/>
            <p:nvPr/>
          </p:nvSpPr>
          <p:spPr>
            <a:xfrm>
              <a:off x="4656000" y="1470580"/>
              <a:ext cx="2880000" cy="229941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b="1">
                <a:solidFill>
                  <a:schemeClr val="tx1"/>
                </a:solidFill>
                <a:latin typeface="Aptos" panose="020B0004020202020204" pitchFamily="34" charset="0"/>
              </a:endParaRPr>
            </a:p>
            <a:p>
              <a:pPr algn="ctr"/>
              <a:endParaRPr lang="de-DE" b="1">
                <a:solidFill>
                  <a:schemeClr val="tx1"/>
                </a:solidFill>
                <a:latin typeface="Aptos" panose="020B0004020202020204" pitchFamily="34" charset="0"/>
              </a:endParaRPr>
            </a:p>
            <a:p>
              <a:pPr algn="ctr"/>
              <a:endParaRPr lang="de-DE" b="1">
                <a:solidFill>
                  <a:schemeClr val="tx1"/>
                </a:solidFill>
                <a:latin typeface="Aptos" panose="020B0004020202020204" pitchFamily="34" charset="0"/>
              </a:endParaRPr>
            </a:p>
            <a:p>
              <a:pPr algn="ctr"/>
              <a:endParaRPr lang="de-DE" b="1">
                <a:solidFill>
                  <a:schemeClr val="tx1"/>
                </a:solidFill>
                <a:latin typeface="Aptos" panose="020B0004020202020204" pitchFamily="34" charset="0"/>
              </a:endParaRPr>
            </a:p>
            <a:p>
              <a:pPr algn="ctr"/>
              <a:endParaRPr lang="de-DE" b="1">
                <a:solidFill>
                  <a:schemeClr val="tx1"/>
                </a:solidFill>
                <a:latin typeface="Aptos" panose="020B0004020202020204" pitchFamily="34" charset="0"/>
              </a:endParaRPr>
            </a:p>
            <a:p>
              <a:pPr algn="ctr"/>
              <a:r>
                <a:rPr lang="de-DE" b="1">
                  <a:solidFill>
                    <a:schemeClr val="tx1"/>
                  </a:solidFill>
                  <a:latin typeface="Aptos" panose="020B0004020202020204" pitchFamily="34" charset="0"/>
                </a:rPr>
                <a:t>SAP Master Data</a:t>
              </a:r>
              <a:br>
                <a:rPr lang="de-DE" b="1">
                  <a:solidFill>
                    <a:schemeClr val="tx1"/>
                  </a:solidFill>
                  <a:latin typeface="Aptos" panose="020B0004020202020204" pitchFamily="34" charset="0"/>
                </a:rPr>
              </a:br>
              <a:r>
                <a:rPr lang="de-DE" b="1">
                  <a:solidFill>
                    <a:schemeClr val="tx1"/>
                  </a:solidFill>
                  <a:latin typeface="Aptos" panose="020B0004020202020204" pitchFamily="34" charset="0"/>
                </a:rPr>
                <a:t>Integration</a:t>
              </a:r>
            </a:p>
          </p:txBody>
        </p:sp>
        <p:pic>
          <p:nvPicPr>
            <p:cNvPr id="44" name="P_BTP">
              <a:extLst>
                <a:ext uri="{FF2B5EF4-FFF2-40B4-BE49-F238E27FC236}">
                  <a16:creationId xmlns:a16="http://schemas.microsoft.com/office/drawing/2014/main" id="{8CCD2995-A9B3-66CA-8C59-292EB390950F}"/>
                </a:ext>
              </a:extLst>
            </p:cNvPr>
            <p:cNvPicPr>
              <a:picLocks noChangeAspect="1"/>
            </p:cNvPicPr>
            <p:nvPr/>
          </p:nvPicPr>
          <p:blipFill>
            <a:blip r:embed="rId2"/>
            <a:stretch>
              <a:fillRect/>
            </a:stretch>
          </p:blipFill>
          <p:spPr>
            <a:xfrm>
              <a:off x="5169817" y="1470580"/>
              <a:ext cx="1852366" cy="1852366"/>
            </a:xfrm>
            <a:prstGeom prst="rect">
              <a:avLst/>
            </a:prstGeom>
          </p:spPr>
        </p:pic>
      </p:grpSp>
      <p:sp>
        <p:nvSpPr>
          <p:cNvPr id="51" name="Sending_Systems">
            <a:extLst>
              <a:ext uri="{FF2B5EF4-FFF2-40B4-BE49-F238E27FC236}">
                <a16:creationId xmlns:a16="http://schemas.microsoft.com/office/drawing/2014/main" id="{C6D25E6E-E954-0BEB-6F3F-8B8A0BA03DB6}"/>
              </a:ext>
            </a:extLst>
          </p:cNvPr>
          <p:cNvSpPr/>
          <p:nvPr/>
        </p:nvSpPr>
        <p:spPr>
          <a:xfrm>
            <a:off x="131976" y="2171620"/>
            <a:ext cx="2880000" cy="72000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err="1">
                <a:latin typeface="Aptos" panose="020B0004020202020204" pitchFamily="34" charset="0"/>
              </a:rPr>
              <a:t>Sending</a:t>
            </a:r>
            <a:r>
              <a:rPr lang="de-DE" b="1">
                <a:latin typeface="Aptos" panose="020B0004020202020204" pitchFamily="34" charset="0"/>
              </a:rPr>
              <a:t> Systems</a:t>
            </a:r>
            <a:br>
              <a:rPr lang="de-DE">
                <a:latin typeface="Aptos" panose="020B0004020202020204" pitchFamily="34" charset="0"/>
              </a:rPr>
            </a:br>
            <a:r>
              <a:rPr lang="de-DE" err="1">
                <a:latin typeface="Aptos" panose="020B0004020202020204" pitchFamily="34" charset="0"/>
              </a:rPr>
              <a:t>Examples</a:t>
            </a:r>
            <a:endParaRPr lang="de-DE">
              <a:latin typeface="Aptos" panose="020B0004020202020204" pitchFamily="34" charset="0"/>
            </a:endParaRPr>
          </a:p>
        </p:txBody>
      </p:sp>
      <p:sp>
        <p:nvSpPr>
          <p:cNvPr id="55" name="Receiving_Systems">
            <a:extLst>
              <a:ext uri="{FF2B5EF4-FFF2-40B4-BE49-F238E27FC236}">
                <a16:creationId xmlns:a16="http://schemas.microsoft.com/office/drawing/2014/main" id="{3EFCF03F-7151-1040-8D1C-0BADCB086CCD}"/>
              </a:ext>
            </a:extLst>
          </p:cNvPr>
          <p:cNvSpPr/>
          <p:nvPr/>
        </p:nvSpPr>
        <p:spPr>
          <a:xfrm>
            <a:off x="9180026" y="2171620"/>
            <a:ext cx="2880000" cy="72000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err="1">
                <a:latin typeface="Aptos" panose="020B0004020202020204" pitchFamily="34" charset="0"/>
              </a:rPr>
              <a:t>Receiving</a:t>
            </a:r>
            <a:r>
              <a:rPr lang="de-DE" b="1">
                <a:latin typeface="Aptos" panose="020B0004020202020204" pitchFamily="34" charset="0"/>
              </a:rPr>
              <a:t> Systems</a:t>
            </a:r>
            <a:br>
              <a:rPr lang="de-DE">
                <a:latin typeface="Aptos" panose="020B0004020202020204" pitchFamily="34" charset="0"/>
              </a:rPr>
            </a:br>
            <a:r>
              <a:rPr lang="de-DE" err="1">
                <a:latin typeface="Aptos" panose="020B0004020202020204" pitchFamily="34" charset="0"/>
              </a:rPr>
              <a:t>Examples</a:t>
            </a:r>
            <a:endParaRPr lang="de-DE">
              <a:latin typeface="Aptos" panose="020B0004020202020204" pitchFamily="34" charset="0"/>
            </a:endParaRPr>
          </a:p>
        </p:txBody>
      </p:sp>
      <p:grpSp>
        <p:nvGrpSpPr>
          <p:cNvPr id="3" name="S4_HANA_Public_Cloud_2">
            <a:extLst>
              <a:ext uri="{FF2B5EF4-FFF2-40B4-BE49-F238E27FC236}">
                <a16:creationId xmlns:a16="http://schemas.microsoft.com/office/drawing/2014/main" id="{8E85D0CA-57D2-78BB-9EAA-3FF4B1B9D8EF}"/>
              </a:ext>
            </a:extLst>
          </p:cNvPr>
          <p:cNvGrpSpPr/>
          <p:nvPr/>
        </p:nvGrpSpPr>
        <p:grpSpPr>
          <a:xfrm>
            <a:off x="131974" y="3027539"/>
            <a:ext cx="2880000" cy="1440000"/>
            <a:chOff x="131974" y="3909400"/>
            <a:chExt cx="2880000" cy="1440000"/>
          </a:xfrm>
        </p:grpSpPr>
        <p:sp>
          <p:nvSpPr>
            <p:cNvPr id="4" name="R_S4_HANA_Public_Cloud_2">
              <a:extLst>
                <a:ext uri="{FF2B5EF4-FFF2-40B4-BE49-F238E27FC236}">
                  <a16:creationId xmlns:a16="http://schemas.microsoft.com/office/drawing/2014/main" id="{7E074E63-0EE3-51C3-99F6-5281E12DBB4F}"/>
                </a:ext>
              </a:extLst>
            </p:cNvPr>
            <p:cNvSpPr/>
            <p:nvPr/>
          </p:nvSpPr>
          <p:spPr>
            <a:xfrm>
              <a:off x="131974" y="3909400"/>
              <a:ext cx="2880000" cy="1440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r>
                <a:rPr lang="de-DE" b="1" dirty="0">
                  <a:solidFill>
                    <a:schemeClr val="tx1"/>
                  </a:solidFill>
                  <a:latin typeface="Aptos" panose="020B0004020202020204" pitchFamily="34" charset="0"/>
                </a:rPr>
              </a:br>
              <a:br>
                <a:rPr lang="de-DE" b="1" dirty="0">
                  <a:solidFill>
                    <a:schemeClr val="tx1"/>
                  </a:solidFill>
                  <a:latin typeface="Aptos" panose="020B0004020202020204" pitchFamily="34" charset="0"/>
                </a:rPr>
              </a:br>
              <a:r>
                <a:rPr lang="de-DE" b="1" dirty="0">
                  <a:solidFill>
                    <a:schemeClr val="tx1"/>
                  </a:solidFill>
                  <a:latin typeface="Aptos" panose="020B0004020202020204" pitchFamily="34" charset="0"/>
                </a:rPr>
                <a:t>SAP-S/4HANA® Cloud</a:t>
              </a:r>
            </a:p>
          </p:txBody>
        </p:sp>
        <p:pic>
          <p:nvPicPr>
            <p:cNvPr id="5" name="P_S4_HANA_Public_Cloud_2">
              <a:extLst>
                <a:ext uri="{FF2B5EF4-FFF2-40B4-BE49-F238E27FC236}">
                  <a16:creationId xmlns:a16="http://schemas.microsoft.com/office/drawing/2014/main" id="{5CE2375B-2922-5E36-E2E5-130A65C34341}"/>
                </a:ext>
              </a:extLst>
            </p:cNvPr>
            <p:cNvPicPr>
              <a:picLocks noChangeAspect="1"/>
            </p:cNvPicPr>
            <p:nvPr/>
          </p:nvPicPr>
          <p:blipFill>
            <a:blip r:embed="rId3"/>
            <a:stretch>
              <a:fillRect/>
            </a:stretch>
          </p:blipFill>
          <p:spPr>
            <a:xfrm>
              <a:off x="452984" y="3989536"/>
              <a:ext cx="2237977" cy="728954"/>
            </a:xfrm>
            <a:prstGeom prst="rect">
              <a:avLst/>
            </a:prstGeom>
          </p:spPr>
        </p:pic>
      </p:grpSp>
      <p:grpSp>
        <p:nvGrpSpPr>
          <p:cNvPr id="6" name="SuccessFactors_2">
            <a:extLst>
              <a:ext uri="{FF2B5EF4-FFF2-40B4-BE49-F238E27FC236}">
                <a16:creationId xmlns:a16="http://schemas.microsoft.com/office/drawing/2014/main" id="{0DD0641C-FF45-82F9-E43B-7F6CCD531656}"/>
              </a:ext>
            </a:extLst>
          </p:cNvPr>
          <p:cNvGrpSpPr/>
          <p:nvPr/>
        </p:nvGrpSpPr>
        <p:grpSpPr>
          <a:xfrm>
            <a:off x="9180024" y="3027539"/>
            <a:ext cx="2880000" cy="1440000"/>
            <a:chOff x="9180024" y="3909400"/>
            <a:chExt cx="2880000" cy="1440000"/>
          </a:xfrm>
        </p:grpSpPr>
        <p:sp>
          <p:nvSpPr>
            <p:cNvPr id="7" name="R_SuccessFactors_2">
              <a:extLst>
                <a:ext uri="{FF2B5EF4-FFF2-40B4-BE49-F238E27FC236}">
                  <a16:creationId xmlns:a16="http://schemas.microsoft.com/office/drawing/2014/main" id="{D91E31AB-3653-30A9-D154-10DC20F8E48F}"/>
                </a:ext>
              </a:extLst>
            </p:cNvPr>
            <p:cNvSpPr/>
            <p:nvPr/>
          </p:nvSpPr>
          <p:spPr>
            <a:xfrm>
              <a:off x="9180024" y="3909400"/>
              <a:ext cx="2880000" cy="1440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b="1" dirty="0">
                <a:solidFill>
                  <a:schemeClr val="tx1"/>
                </a:solidFill>
                <a:latin typeface="Aptos" panose="020B0004020202020204" pitchFamily="34" charset="0"/>
              </a:endParaRPr>
            </a:p>
            <a:p>
              <a:pPr algn="ctr"/>
              <a:endParaRPr lang="de-DE" b="1" dirty="0">
                <a:solidFill>
                  <a:schemeClr val="tx1"/>
                </a:solidFill>
                <a:latin typeface="Aptos" panose="020B0004020202020204" pitchFamily="34" charset="0"/>
              </a:endParaRPr>
            </a:p>
            <a:p>
              <a:pPr algn="ctr"/>
              <a:r>
                <a:rPr lang="de-DE" b="1" dirty="0">
                  <a:solidFill>
                    <a:schemeClr val="tx1"/>
                  </a:solidFill>
                  <a:latin typeface="Aptos" panose="020B0004020202020204" pitchFamily="34" charset="0"/>
                </a:rPr>
                <a:t>SAP SuccessFactors®</a:t>
              </a:r>
            </a:p>
          </p:txBody>
        </p:sp>
        <p:pic>
          <p:nvPicPr>
            <p:cNvPr id="8" name="P_SuccessFactors_2">
              <a:extLst>
                <a:ext uri="{FF2B5EF4-FFF2-40B4-BE49-F238E27FC236}">
                  <a16:creationId xmlns:a16="http://schemas.microsoft.com/office/drawing/2014/main" id="{D01F5D6D-D497-EFC9-29CF-641A46C11C6C}"/>
                </a:ext>
              </a:extLst>
            </p:cNvPr>
            <p:cNvPicPr>
              <a:picLocks noChangeAspect="1"/>
            </p:cNvPicPr>
            <p:nvPr/>
          </p:nvPicPr>
          <p:blipFill>
            <a:blip r:embed="rId4">
              <a:extLst>
                <a:ext uri="{28A0092B-C50C-407E-A947-70E740481C1C}">
                  <a14:useLocalDpi xmlns:a14="http://schemas.microsoft.com/office/drawing/2010/main" val="0"/>
                </a:ext>
              </a:extLst>
            </a:blip>
            <a:srcRect l="88078"/>
            <a:stretch/>
          </p:blipFill>
          <p:spPr>
            <a:xfrm>
              <a:off x="10343124" y="4128946"/>
              <a:ext cx="553795" cy="556073"/>
            </a:xfrm>
            <a:prstGeom prst="rect">
              <a:avLst/>
            </a:prstGeom>
          </p:spPr>
        </p:pic>
      </p:grpSp>
      <p:grpSp>
        <p:nvGrpSpPr>
          <p:cNvPr id="9" name="Company_Code_1">
            <a:extLst>
              <a:ext uri="{FF2B5EF4-FFF2-40B4-BE49-F238E27FC236}">
                <a16:creationId xmlns:a16="http://schemas.microsoft.com/office/drawing/2014/main" id="{750E504F-3FD5-3E89-B768-7A832DD7AA87}"/>
              </a:ext>
            </a:extLst>
          </p:cNvPr>
          <p:cNvGrpSpPr/>
          <p:nvPr/>
        </p:nvGrpSpPr>
        <p:grpSpPr>
          <a:xfrm>
            <a:off x="3030690" y="3051195"/>
            <a:ext cx="1636176" cy="355517"/>
            <a:chOff x="3030689" y="4077072"/>
            <a:chExt cx="6146513" cy="355517"/>
          </a:xfrm>
        </p:grpSpPr>
        <p:cxnSp>
          <p:nvCxnSpPr>
            <p:cNvPr id="10" name="L_Company_Code_1">
              <a:extLst>
                <a:ext uri="{FF2B5EF4-FFF2-40B4-BE49-F238E27FC236}">
                  <a16:creationId xmlns:a16="http://schemas.microsoft.com/office/drawing/2014/main" id="{D7DF045A-BF0A-158E-696B-5CA3F166FCC3}"/>
                </a:ext>
              </a:extLst>
            </p:cNvPr>
            <p:cNvCxnSpPr>
              <a:cxnSpLocks/>
            </p:cNvCxnSpPr>
            <p:nvPr/>
          </p:nvCxnSpPr>
          <p:spPr>
            <a:xfrm>
              <a:off x="3030689" y="4432589"/>
              <a:ext cx="6146513" cy="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1" name="T_Company_Code_1">
              <a:extLst>
                <a:ext uri="{FF2B5EF4-FFF2-40B4-BE49-F238E27FC236}">
                  <a16:creationId xmlns:a16="http://schemas.microsoft.com/office/drawing/2014/main" id="{472078F7-707C-8D15-A65E-736CB0A4D6D9}"/>
                </a:ext>
              </a:extLst>
            </p:cNvPr>
            <p:cNvSpPr txBox="1"/>
            <p:nvPr/>
          </p:nvSpPr>
          <p:spPr>
            <a:xfrm>
              <a:off x="5312484" y="4077072"/>
              <a:ext cx="1567032" cy="338554"/>
            </a:xfrm>
            <a:prstGeom prst="rect">
              <a:avLst/>
            </a:prstGeom>
            <a:noFill/>
          </p:spPr>
          <p:txBody>
            <a:bodyPr wrap="none" rtlCol="0">
              <a:spAutoFit/>
            </a:bodyPr>
            <a:lstStyle/>
            <a:p>
              <a:pPr algn="ctr"/>
              <a:r>
                <a:rPr lang="de-DE" sz="1600">
                  <a:latin typeface="Aptos" panose="020B0004020202020204" pitchFamily="34" charset="0"/>
                </a:rPr>
                <a:t>Company Code</a:t>
              </a:r>
            </a:p>
          </p:txBody>
        </p:sp>
      </p:grpSp>
      <p:grpSp>
        <p:nvGrpSpPr>
          <p:cNvPr id="12" name="Cost_Center_1">
            <a:extLst>
              <a:ext uri="{FF2B5EF4-FFF2-40B4-BE49-F238E27FC236}">
                <a16:creationId xmlns:a16="http://schemas.microsoft.com/office/drawing/2014/main" id="{B923FA8F-DD81-52B6-0A63-FDA3529537F8}"/>
              </a:ext>
            </a:extLst>
          </p:cNvPr>
          <p:cNvGrpSpPr/>
          <p:nvPr/>
        </p:nvGrpSpPr>
        <p:grpSpPr>
          <a:xfrm>
            <a:off x="3020343" y="3411235"/>
            <a:ext cx="1636573" cy="357437"/>
            <a:chOff x="3029196" y="4459154"/>
            <a:chExt cx="6148006" cy="357437"/>
          </a:xfrm>
        </p:grpSpPr>
        <p:cxnSp>
          <p:nvCxnSpPr>
            <p:cNvPr id="13" name="L_Cost_Center_1">
              <a:extLst>
                <a:ext uri="{FF2B5EF4-FFF2-40B4-BE49-F238E27FC236}">
                  <a16:creationId xmlns:a16="http://schemas.microsoft.com/office/drawing/2014/main" id="{E78C3AB7-BFAD-1CE3-12C7-3EC912EC0BA4}"/>
                </a:ext>
              </a:extLst>
            </p:cNvPr>
            <p:cNvCxnSpPr>
              <a:cxnSpLocks/>
            </p:cNvCxnSpPr>
            <p:nvPr/>
          </p:nvCxnSpPr>
          <p:spPr>
            <a:xfrm>
              <a:off x="3029196" y="4808042"/>
              <a:ext cx="6148006" cy="8549"/>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T_Cost_Center_1">
              <a:extLst>
                <a:ext uri="{FF2B5EF4-FFF2-40B4-BE49-F238E27FC236}">
                  <a16:creationId xmlns:a16="http://schemas.microsoft.com/office/drawing/2014/main" id="{F5A0D1E6-0E3F-E12E-BDA1-3404E44DF026}"/>
                </a:ext>
              </a:extLst>
            </p:cNvPr>
            <p:cNvSpPr txBox="1"/>
            <p:nvPr/>
          </p:nvSpPr>
          <p:spPr>
            <a:xfrm>
              <a:off x="5476121" y="4459154"/>
              <a:ext cx="1251626" cy="338554"/>
            </a:xfrm>
            <a:prstGeom prst="rect">
              <a:avLst/>
            </a:prstGeom>
            <a:noFill/>
          </p:spPr>
          <p:txBody>
            <a:bodyPr wrap="none" rtlCol="0">
              <a:spAutoFit/>
            </a:bodyPr>
            <a:lstStyle/>
            <a:p>
              <a:pPr algn="ctr"/>
              <a:r>
                <a:rPr lang="de-DE" sz="1600" err="1">
                  <a:latin typeface="Aptos" panose="020B0004020202020204" pitchFamily="34" charset="0"/>
                </a:rPr>
                <a:t>Cost</a:t>
              </a:r>
              <a:r>
                <a:rPr lang="de-DE" sz="1600">
                  <a:latin typeface="Aptos" panose="020B0004020202020204" pitchFamily="34" charset="0"/>
                </a:rPr>
                <a:t> Center</a:t>
              </a:r>
            </a:p>
          </p:txBody>
        </p:sp>
      </p:grpSp>
      <p:grpSp>
        <p:nvGrpSpPr>
          <p:cNvPr id="15" name="Bank_1">
            <a:extLst>
              <a:ext uri="{FF2B5EF4-FFF2-40B4-BE49-F238E27FC236}">
                <a16:creationId xmlns:a16="http://schemas.microsoft.com/office/drawing/2014/main" id="{CBF71B31-9190-F32C-7D55-D4205D8B0540}"/>
              </a:ext>
            </a:extLst>
          </p:cNvPr>
          <p:cNvGrpSpPr/>
          <p:nvPr/>
        </p:nvGrpSpPr>
        <p:grpSpPr>
          <a:xfrm>
            <a:off x="3019825" y="3771275"/>
            <a:ext cx="1636176" cy="355517"/>
            <a:chOff x="3030689" y="4077072"/>
            <a:chExt cx="6146513" cy="355517"/>
          </a:xfrm>
        </p:grpSpPr>
        <p:cxnSp>
          <p:nvCxnSpPr>
            <p:cNvPr id="16" name="L_Bank_1">
              <a:extLst>
                <a:ext uri="{FF2B5EF4-FFF2-40B4-BE49-F238E27FC236}">
                  <a16:creationId xmlns:a16="http://schemas.microsoft.com/office/drawing/2014/main" id="{5572CCDA-305D-F6FF-210F-F23FEBB0586D}"/>
                </a:ext>
              </a:extLst>
            </p:cNvPr>
            <p:cNvCxnSpPr>
              <a:cxnSpLocks/>
            </p:cNvCxnSpPr>
            <p:nvPr/>
          </p:nvCxnSpPr>
          <p:spPr>
            <a:xfrm>
              <a:off x="3030689" y="4432589"/>
              <a:ext cx="6146513" cy="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7" name="T_Bank_1">
              <a:extLst>
                <a:ext uri="{FF2B5EF4-FFF2-40B4-BE49-F238E27FC236}">
                  <a16:creationId xmlns:a16="http://schemas.microsoft.com/office/drawing/2014/main" id="{435C455E-B6D2-D043-D6AD-7C9D205BA7C2}"/>
                </a:ext>
              </a:extLst>
            </p:cNvPr>
            <p:cNvSpPr txBox="1"/>
            <p:nvPr/>
          </p:nvSpPr>
          <p:spPr>
            <a:xfrm>
              <a:off x="5780850" y="4077072"/>
              <a:ext cx="630302" cy="338554"/>
            </a:xfrm>
            <a:prstGeom prst="rect">
              <a:avLst/>
            </a:prstGeom>
            <a:noFill/>
          </p:spPr>
          <p:txBody>
            <a:bodyPr wrap="none" rtlCol="0">
              <a:spAutoFit/>
            </a:bodyPr>
            <a:lstStyle/>
            <a:p>
              <a:pPr algn="ctr"/>
              <a:r>
                <a:rPr lang="de-DE" sz="1600">
                  <a:latin typeface="Aptos" panose="020B0004020202020204" pitchFamily="34" charset="0"/>
                </a:rPr>
                <a:t>Bank</a:t>
              </a:r>
            </a:p>
          </p:txBody>
        </p:sp>
      </p:grpSp>
      <p:grpSp>
        <p:nvGrpSpPr>
          <p:cNvPr id="18" name="Company_Code_2">
            <a:extLst>
              <a:ext uri="{FF2B5EF4-FFF2-40B4-BE49-F238E27FC236}">
                <a16:creationId xmlns:a16="http://schemas.microsoft.com/office/drawing/2014/main" id="{9FB28371-8CDC-3807-987E-3F604D95C94C}"/>
              </a:ext>
            </a:extLst>
          </p:cNvPr>
          <p:cNvGrpSpPr/>
          <p:nvPr/>
        </p:nvGrpSpPr>
        <p:grpSpPr>
          <a:xfrm>
            <a:off x="7557202" y="3051195"/>
            <a:ext cx="1620000" cy="355517"/>
            <a:chOff x="3030689" y="4077072"/>
            <a:chExt cx="6146513" cy="355517"/>
          </a:xfrm>
        </p:grpSpPr>
        <p:cxnSp>
          <p:nvCxnSpPr>
            <p:cNvPr id="19" name="L_Company_Code_2">
              <a:extLst>
                <a:ext uri="{FF2B5EF4-FFF2-40B4-BE49-F238E27FC236}">
                  <a16:creationId xmlns:a16="http://schemas.microsoft.com/office/drawing/2014/main" id="{D15AE09E-839A-E500-B454-382DB197814F}"/>
                </a:ext>
              </a:extLst>
            </p:cNvPr>
            <p:cNvCxnSpPr>
              <a:cxnSpLocks/>
            </p:cNvCxnSpPr>
            <p:nvPr/>
          </p:nvCxnSpPr>
          <p:spPr>
            <a:xfrm>
              <a:off x="3030689" y="4432589"/>
              <a:ext cx="6146513" cy="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0" name="T_Company_Code_2">
              <a:extLst>
                <a:ext uri="{FF2B5EF4-FFF2-40B4-BE49-F238E27FC236}">
                  <a16:creationId xmlns:a16="http://schemas.microsoft.com/office/drawing/2014/main" id="{56D4DA5E-8A08-49E9-10EF-5F8973C5F122}"/>
                </a:ext>
              </a:extLst>
            </p:cNvPr>
            <p:cNvSpPr txBox="1"/>
            <p:nvPr/>
          </p:nvSpPr>
          <p:spPr>
            <a:xfrm>
              <a:off x="5312484" y="4077072"/>
              <a:ext cx="1567032" cy="338554"/>
            </a:xfrm>
            <a:prstGeom prst="rect">
              <a:avLst/>
            </a:prstGeom>
            <a:noFill/>
          </p:spPr>
          <p:txBody>
            <a:bodyPr wrap="none" rtlCol="0">
              <a:spAutoFit/>
            </a:bodyPr>
            <a:lstStyle/>
            <a:p>
              <a:pPr algn="ctr"/>
              <a:r>
                <a:rPr lang="de-DE" sz="1600">
                  <a:latin typeface="Aptos" panose="020B0004020202020204" pitchFamily="34" charset="0"/>
                </a:rPr>
                <a:t>Company Code</a:t>
              </a:r>
            </a:p>
          </p:txBody>
        </p:sp>
      </p:grpSp>
      <p:grpSp>
        <p:nvGrpSpPr>
          <p:cNvPr id="21" name="Cost_Center_2">
            <a:extLst>
              <a:ext uri="{FF2B5EF4-FFF2-40B4-BE49-F238E27FC236}">
                <a16:creationId xmlns:a16="http://schemas.microsoft.com/office/drawing/2014/main" id="{5544C37E-6DD3-28C7-3C2F-8D5142253EA6}"/>
              </a:ext>
            </a:extLst>
          </p:cNvPr>
          <p:cNvGrpSpPr/>
          <p:nvPr/>
        </p:nvGrpSpPr>
        <p:grpSpPr>
          <a:xfrm>
            <a:off x="7547955" y="3411235"/>
            <a:ext cx="1620394" cy="357437"/>
            <a:chOff x="3029196" y="4459154"/>
            <a:chExt cx="6148006" cy="357437"/>
          </a:xfrm>
        </p:grpSpPr>
        <p:cxnSp>
          <p:nvCxnSpPr>
            <p:cNvPr id="22" name="L_Cost_Center_2">
              <a:extLst>
                <a:ext uri="{FF2B5EF4-FFF2-40B4-BE49-F238E27FC236}">
                  <a16:creationId xmlns:a16="http://schemas.microsoft.com/office/drawing/2014/main" id="{CBD45A85-CFF4-8AD1-F64A-852A4C45171D}"/>
                </a:ext>
              </a:extLst>
            </p:cNvPr>
            <p:cNvCxnSpPr>
              <a:cxnSpLocks/>
            </p:cNvCxnSpPr>
            <p:nvPr/>
          </p:nvCxnSpPr>
          <p:spPr>
            <a:xfrm>
              <a:off x="3029196" y="4808042"/>
              <a:ext cx="6148006" cy="8549"/>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3" name="T_Cost_Center_2">
              <a:extLst>
                <a:ext uri="{FF2B5EF4-FFF2-40B4-BE49-F238E27FC236}">
                  <a16:creationId xmlns:a16="http://schemas.microsoft.com/office/drawing/2014/main" id="{9C9D44FE-997B-41CD-7DA9-23329E42AB70}"/>
                </a:ext>
              </a:extLst>
            </p:cNvPr>
            <p:cNvSpPr txBox="1"/>
            <p:nvPr/>
          </p:nvSpPr>
          <p:spPr>
            <a:xfrm>
              <a:off x="5476121" y="4459154"/>
              <a:ext cx="1251626" cy="338554"/>
            </a:xfrm>
            <a:prstGeom prst="rect">
              <a:avLst/>
            </a:prstGeom>
            <a:noFill/>
          </p:spPr>
          <p:txBody>
            <a:bodyPr wrap="none" rtlCol="0">
              <a:spAutoFit/>
            </a:bodyPr>
            <a:lstStyle/>
            <a:p>
              <a:pPr algn="ctr"/>
              <a:r>
                <a:rPr lang="de-DE" sz="1600" err="1">
                  <a:latin typeface="Aptos" panose="020B0004020202020204" pitchFamily="34" charset="0"/>
                </a:rPr>
                <a:t>Cost</a:t>
              </a:r>
              <a:r>
                <a:rPr lang="de-DE" sz="1600">
                  <a:latin typeface="Aptos" panose="020B0004020202020204" pitchFamily="34" charset="0"/>
                </a:rPr>
                <a:t> Center</a:t>
              </a:r>
            </a:p>
          </p:txBody>
        </p:sp>
      </p:grpSp>
      <p:grpSp>
        <p:nvGrpSpPr>
          <p:cNvPr id="24" name="Bank_2">
            <a:extLst>
              <a:ext uri="{FF2B5EF4-FFF2-40B4-BE49-F238E27FC236}">
                <a16:creationId xmlns:a16="http://schemas.microsoft.com/office/drawing/2014/main" id="{EC4318BB-B89D-CB88-A97A-5F38A217E821}"/>
              </a:ext>
            </a:extLst>
          </p:cNvPr>
          <p:cNvGrpSpPr/>
          <p:nvPr/>
        </p:nvGrpSpPr>
        <p:grpSpPr>
          <a:xfrm>
            <a:off x="7546337" y="3771275"/>
            <a:ext cx="1620000" cy="355517"/>
            <a:chOff x="3030689" y="4077072"/>
            <a:chExt cx="6146513" cy="355517"/>
          </a:xfrm>
        </p:grpSpPr>
        <p:cxnSp>
          <p:nvCxnSpPr>
            <p:cNvPr id="25" name="L_Bank_2">
              <a:extLst>
                <a:ext uri="{FF2B5EF4-FFF2-40B4-BE49-F238E27FC236}">
                  <a16:creationId xmlns:a16="http://schemas.microsoft.com/office/drawing/2014/main" id="{093B041F-7209-B038-FD5B-2739313F386F}"/>
                </a:ext>
              </a:extLst>
            </p:cNvPr>
            <p:cNvCxnSpPr>
              <a:cxnSpLocks/>
            </p:cNvCxnSpPr>
            <p:nvPr/>
          </p:nvCxnSpPr>
          <p:spPr>
            <a:xfrm>
              <a:off x="3030689" y="4432589"/>
              <a:ext cx="6146513" cy="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6" name="T_Bank_2">
              <a:extLst>
                <a:ext uri="{FF2B5EF4-FFF2-40B4-BE49-F238E27FC236}">
                  <a16:creationId xmlns:a16="http://schemas.microsoft.com/office/drawing/2014/main" id="{2058759C-F64C-22A0-4035-139AD5C61D79}"/>
                </a:ext>
              </a:extLst>
            </p:cNvPr>
            <p:cNvSpPr txBox="1"/>
            <p:nvPr/>
          </p:nvSpPr>
          <p:spPr>
            <a:xfrm>
              <a:off x="5780850" y="4077072"/>
              <a:ext cx="630302" cy="338554"/>
            </a:xfrm>
            <a:prstGeom prst="rect">
              <a:avLst/>
            </a:prstGeom>
            <a:noFill/>
          </p:spPr>
          <p:txBody>
            <a:bodyPr wrap="none" rtlCol="0">
              <a:spAutoFit/>
            </a:bodyPr>
            <a:lstStyle/>
            <a:p>
              <a:pPr algn="ctr"/>
              <a:r>
                <a:rPr lang="de-DE" sz="1600">
                  <a:latin typeface="Aptos" panose="020B0004020202020204" pitchFamily="34" charset="0"/>
                </a:rPr>
                <a:t>Bank</a:t>
              </a:r>
            </a:p>
          </p:txBody>
        </p:sp>
      </p:grpSp>
      <p:grpSp>
        <p:nvGrpSpPr>
          <p:cNvPr id="34" name="SuccessFactors_1">
            <a:extLst>
              <a:ext uri="{FF2B5EF4-FFF2-40B4-BE49-F238E27FC236}">
                <a16:creationId xmlns:a16="http://schemas.microsoft.com/office/drawing/2014/main" id="{DE93C162-FE53-BCC9-FE12-A3B0E3D37ED3}"/>
              </a:ext>
            </a:extLst>
          </p:cNvPr>
          <p:cNvGrpSpPr/>
          <p:nvPr/>
        </p:nvGrpSpPr>
        <p:grpSpPr>
          <a:xfrm>
            <a:off x="131976" y="4610800"/>
            <a:ext cx="2880000" cy="1440000"/>
            <a:chOff x="131976" y="2329990"/>
            <a:chExt cx="2880000" cy="1440000"/>
          </a:xfrm>
        </p:grpSpPr>
        <p:sp>
          <p:nvSpPr>
            <p:cNvPr id="35" name="R_SuccessFactors_1">
              <a:extLst>
                <a:ext uri="{FF2B5EF4-FFF2-40B4-BE49-F238E27FC236}">
                  <a16:creationId xmlns:a16="http://schemas.microsoft.com/office/drawing/2014/main" id="{5E245A42-1700-D379-9C2D-D81D458ABD73}"/>
                </a:ext>
              </a:extLst>
            </p:cNvPr>
            <p:cNvSpPr/>
            <p:nvPr/>
          </p:nvSpPr>
          <p:spPr>
            <a:xfrm>
              <a:off x="131976" y="2329990"/>
              <a:ext cx="2880000" cy="1440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b="1" dirty="0">
                <a:solidFill>
                  <a:schemeClr val="tx1"/>
                </a:solidFill>
                <a:latin typeface="Aptos" panose="020B0004020202020204" pitchFamily="34" charset="0"/>
              </a:endParaRPr>
            </a:p>
            <a:p>
              <a:pPr algn="ctr"/>
              <a:endParaRPr lang="de-DE" b="1" dirty="0">
                <a:solidFill>
                  <a:schemeClr val="tx1"/>
                </a:solidFill>
                <a:latin typeface="Aptos" panose="020B0004020202020204" pitchFamily="34" charset="0"/>
              </a:endParaRPr>
            </a:p>
            <a:p>
              <a:pPr algn="ctr"/>
              <a:r>
                <a:rPr lang="de-DE" b="1" dirty="0">
                  <a:solidFill>
                    <a:schemeClr val="tx1"/>
                  </a:solidFill>
                  <a:latin typeface="Aptos" panose="020B0004020202020204" pitchFamily="34" charset="0"/>
                </a:rPr>
                <a:t>SAP SuccessFactors®</a:t>
              </a:r>
            </a:p>
          </p:txBody>
        </p:sp>
        <p:pic>
          <p:nvPicPr>
            <p:cNvPr id="36" name="P_SuccessFactors_1">
              <a:extLst>
                <a:ext uri="{FF2B5EF4-FFF2-40B4-BE49-F238E27FC236}">
                  <a16:creationId xmlns:a16="http://schemas.microsoft.com/office/drawing/2014/main" id="{C9BF3731-E86F-EECF-62B8-2273485BD4AA}"/>
                </a:ext>
              </a:extLst>
            </p:cNvPr>
            <p:cNvPicPr>
              <a:picLocks noChangeAspect="1"/>
            </p:cNvPicPr>
            <p:nvPr/>
          </p:nvPicPr>
          <p:blipFill>
            <a:blip r:embed="rId4">
              <a:extLst>
                <a:ext uri="{28A0092B-C50C-407E-A947-70E740481C1C}">
                  <a14:useLocalDpi xmlns:a14="http://schemas.microsoft.com/office/drawing/2010/main" val="0"/>
                </a:ext>
              </a:extLst>
            </a:blip>
            <a:srcRect l="88078"/>
            <a:stretch/>
          </p:blipFill>
          <p:spPr>
            <a:xfrm>
              <a:off x="1295076" y="2549536"/>
              <a:ext cx="553795" cy="556073"/>
            </a:xfrm>
            <a:prstGeom prst="rect">
              <a:avLst/>
            </a:prstGeom>
          </p:spPr>
        </p:pic>
      </p:grpSp>
      <p:grpSp>
        <p:nvGrpSpPr>
          <p:cNvPr id="37" name="S4_HANA_Public_Cloud_1">
            <a:extLst>
              <a:ext uri="{FF2B5EF4-FFF2-40B4-BE49-F238E27FC236}">
                <a16:creationId xmlns:a16="http://schemas.microsoft.com/office/drawing/2014/main" id="{DED03331-8157-336C-2E3B-343F543A55B5}"/>
              </a:ext>
            </a:extLst>
          </p:cNvPr>
          <p:cNvGrpSpPr/>
          <p:nvPr/>
        </p:nvGrpSpPr>
        <p:grpSpPr>
          <a:xfrm>
            <a:off x="9180024" y="4610800"/>
            <a:ext cx="2880000" cy="1440000"/>
            <a:chOff x="9180024" y="2329990"/>
            <a:chExt cx="2880000" cy="1440000"/>
          </a:xfrm>
        </p:grpSpPr>
        <p:sp>
          <p:nvSpPr>
            <p:cNvPr id="38" name="R_S4_HANA_Public_Cloud_1">
              <a:extLst>
                <a:ext uri="{FF2B5EF4-FFF2-40B4-BE49-F238E27FC236}">
                  <a16:creationId xmlns:a16="http://schemas.microsoft.com/office/drawing/2014/main" id="{A3B8A58A-9CD4-0449-98B8-A412B6D472DD}"/>
                </a:ext>
              </a:extLst>
            </p:cNvPr>
            <p:cNvSpPr/>
            <p:nvPr/>
          </p:nvSpPr>
          <p:spPr>
            <a:xfrm>
              <a:off x="9180024" y="2329990"/>
              <a:ext cx="2880000" cy="1440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r>
                <a:rPr lang="de-DE" b="1" dirty="0">
                  <a:solidFill>
                    <a:schemeClr val="tx1"/>
                  </a:solidFill>
                  <a:latin typeface="Aptos" panose="020B0004020202020204" pitchFamily="34" charset="0"/>
                </a:rPr>
              </a:br>
              <a:br>
                <a:rPr lang="de-DE" b="1" dirty="0">
                  <a:solidFill>
                    <a:schemeClr val="tx1"/>
                  </a:solidFill>
                  <a:latin typeface="Aptos" panose="020B0004020202020204" pitchFamily="34" charset="0"/>
                </a:rPr>
              </a:br>
              <a:r>
                <a:rPr lang="de-DE" b="1" dirty="0">
                  <a:solidFill>
                    <a:schemeClr val="tx1"/>
                  </a:solidFill>
                  <a:latin typeface="Aptos" panose="020B0004020202020204" pitchFamily="34" charset="0"/>
                </a:rPr>
                <a:t>SAP-S/4HANA® Cloud</a:t>
              </a:r>
            </a:p>
          </p:txBody>
        </p:sp>
        <p:pic>
          <p:nvPicPr>
            <p:cNvPr id="39" name="P_S4_HANA_Public_Cloud_1">
              <a:extLst>
                <a:ext uri="{FF2B5EF4-FFF2-40B4-BE49-F238E27FC236}">
                  <a16:creationId xmlns:a16="http://schemas.microsoft.com/office/drawing/2014/main" id="{6E6535CD-C2BC-7006-8D22-DF97CC6B1286}"/>
                </a:ext>
              </a:extLst>
            </p:cNvPr>
            <p:cNvPicPr>
              <a:picLocks noChangeAspect="1"/>
            </p:cNvPicPr>
            <p:nvPr/>
          </p:nvPicPr>
          <p:blipFill>
            <a:blip r:embed="rId3"/>
            <a:stretch>
              <a:fillRect/>
            </a:stretch>
          </p:blipFill>
          <p:spPr>
            <a:xfrm>
              <a:off x="9501034" y="2410126"/>
              <a:ext cx="2237977" cy="728954"/>
            </a:xfrm>
            <a:prstGeom prst="rect">
              <a:avLst/>
            </a:prstGeom>
          </p:spPr>
        </p:pic>
      </p:grpSp>
      <p:grpSp>
        <p:nvGrpSpPr>
          <p:cNvPr id="27" name="Workforce_Person_1">
            <a:extLst>
              <a:ext uri="{FF2B5EF4-FFF2-40B4-BE49-F238E27FC236}">
                <a16:creationId xmlns:a16="http://schemas.microsoft.com/office/drawing/2014/main" id="{66A41130-1B5B-F169-D871-2661E99675ED}"/>
              </a:ext>
            </a:extLst>
          </p:cNvPr>
          <p:cNvGrpSpPr/>
          <p:nvPr/>
        </p:nvGrpSpPr>
        <p:grpSpPr>
          <a:xfrm>
            <a:off x="3011971" y="4994136"/>
            <a:ext cx="6168054" cy="351904"/>
            <a:chOff x="2961555" y="2703379"/>
            <a:chExt cx="1752980" cy="351904"/>
          </a:xfrm>
        </p:grpSpPr>
        <p:cxnSp>
          <p:nvCxnSpPr>
            <p:cNvPr id="28" name="L_Workforce_Person_1">
              <a:extLst>
                <a:ext uri="{FF2B5EF4-FFF2-40B4-BE49-F238E27FC236}">
                  <a16:creationId xmlns:a16="http://schemas.microsoft.com/office/drawing/2014/main" id="{86371491-4211-A931-3A08-5FDDD9804545}"/>
                </a:ext>
              </a:extLst>
            </p:cNvPr>
            <p:cNvCxnSpPr>
              <a:cxnSpLocks/>
              <a:stCxn id="35" idx="3"/>
              <a:endCxn id="38" idx="1"/>
            </p:cNvCxnSpPr>
            <p:nvPr/>
          </p:nvCxnSpPr>
          <p:spPr>
            <a:xfrm>
              <a:off x="2961556" y="3055283"/>
              <a:ext cx="1752978" cy="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9" name="T_Workforce_Person_1">
              <a:extLst>
                <a:ext uri="{FF2B5EF4-FFF2-40B4-BE49-F238E27FC236}">
                  <a16:creationId xmlns:a16="http://schemas.microsoft.com/office/drawing/2014/main" id="{0D584612-BCC2-78CE-AA79-C749F0F6D222}"/>
                </a:ext>
              </a:extLst>
            </p:cNvPr>
            <p:cNvSpPr txBox="1"/>
            <p:nvPr/>
          </p:nvSpPr>
          <p:spPr>
            <a:xfrm>
              <a:off x="2961555" y="2703379"/>
              <a:ext cx="1752980" cy="338554"/>
            </a:xfrm>
            <a:prstGeom prst="rect">
              <a:avLst/>
            </a:prstGeom>
            <a:noFill/>
          </p:spPr>
          <p:txBody>
            <a:bodyPr wrap="none" rtlCol="0">
              <a:spAutoFit/>
            </a:bodyPr>
            <a:lstStyle/>
            <a:p>
              <a:pPr algn="ctr"/>
              <a:r>
                <a:rPr lang="de-DE" sz="1600" err="1">
                  <a:latin typeface="Aptos" panose="020B0004020202020204" pitchFamily="34" charset="0"/>
                </a:rPr>
                <a:t>Workforce</a:t>
              </a:r>
              <a:r>
                <a:rPr lang="de-DE" sz="1600">
                  <a:latin typeface="Aptos" panose="020B0004020202020204" pitchFamily="34" charset="0"/>
                </a:rPr>
                <a:t> Person</a:t>
              </a:r>
            </a:p>
          </p:txBody>
        </p:sp>
      </p:grpSp>
      <p:grpSp>
        <p:nvGrpSpPr>
          <p:cNvPr id="33" name="Gruppieren 32">
            <a:extLst>
              <a:ext uri="{FF2B5EF4-FFF2-40B4-BE49-F238E27FC236}">
                <a16:creationId xmlns:a16="http://schemas.microsoft.com/office/drawing/2014/main" id="{AB8DD9E6-3682-F709-932C-E7595B887A31}"/>
              </a:ext>
            </a:extLst>
          </p:cNvPr>
          <p:cNvGrpSpPr/>
          <p:nvPr/>
        </p:nvGrpSpPr>
        <p:grpSpPr>
          <a:xfrm>
            <a:off x="0" y="-4029"/>
            <a:ext cx="12192000" cy="1588785"/>
            <a:chOff x="0" y="-4029"/>
            <a:chExt cx="12192000" cy="1588785"/>
          </a:xfrm>
        </p:grpSpPr>
        <p:pic>
          <p:nvPicPr>
            <p:cNvPr id="40" name="Grafik 39">
              <a:extLst>
                <a:ext uri="{FF2B5EF4-FFF2-40B4-BE49-F238E27FC236}">
                  <a16:creationId xmlns:a16="http://schemas.microsoft.com/office/drawing/2014/main" id="{6A3FC7B7-98AD-9DFA-55EF-2C31B9EBBBE9}"/>
                </a:ext>
              </a:extLst>
            </p:cNvPr>
            <p:cNvPicPr>
              <a:picLocks noChangeAspect="1"/>
            </p:cNvPicPr>
            <p:nvPr/>
          </p:nvPicPr>
          <p:blipFill>
            <a:blip r:embed="rId5"/>
            <a:srcRect b="76950"/>
            <a:stretch/>
          </p:blipFill>
          <p:spPr>
            <a:xfrm>
              <a:off x="0" y="0"/>
              <a:ext cx="12192000" cy="1580728"/>
            </a:xfrm>
            <a:prstGeom prst="rect">
              <a:avLst/>
            </a:prstGeom>
          </p:spPr>
        </p:pic>
        <p:sp>
          <p:nvSpPr>
            <p:cNvPr id="41" name="Rectangle 5">
              <a:extLst>
                <a:ext uri="{FF2B5EF4-FFF2-40B4-BE49-F238E27FC236}">
                  <a16:creationId xmlns:a16="http://schemas.microsoft.com/office/drawing/2014/main" id="{AAFED9E1-7EAD-43B3-0B81-C45578AE042E}"/>
                </a:ext>
              </a:extLst>
            </p:cNvPr>
            <p:cNvSpPr/>
            <p:nvPr/>
          </p:nvSpPr>
          <p:spPr>
            <a:xfrm>
              <a:off x="0" y="-4029"/>
              <a:ext cx="12192000" cy="1588785"/>
            </a:xfrm>
            <a:prstGeom prst="rect">
              <a:avLst/>
            </a:prstGeom>
            <a:gradFill flip="none" rotWithShape="1">
              <a:gsLst>
                <a:gs pos="73000">
                  <a:srgbClr val="0070C0">
                    <a:alpha val="0"/>
                    <a:lumMod val="100000"/>
                  </a:srgbClr>
                </a:gs>
                <a:gs pos="100000">
                  <a:srgbClr val="002060">
                    <a:alpha val="31653"/>
                  </a:srgb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Titel 9">
              <a:extLst>
                <a:ext uri="{FF2B5EF4-FFF2-40B4-BE49-F238E27FC236}">
                  <a16:creationId xmlns:a16="http://schemas.microsoft.com/office/drawing/2014/main" id="{DF220DE6-F095-50AD-8FC8-D46F72FBCC0D}"/>
                </a:ext>
              </a:extLst>
            </p:cNvPr>
            <p:cNvSpPr txBox="1">
              <a:spLocks/>
            </p:cNvSpPr>
            <p:nvPr/>
          </p:nvSpPr>
          <p:spPr bwMode="auto">
            <a:xfrm>
              <a:off x="551384" y="476672"/>
              <a:ext cx="10972800" cy="8442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2400" kern="1200">
                  <a:solidFill>
                    <a:srgbClr val="184586"/>
                  </a:solidFill>
                  <a:latin typeface="Verdana" panose="020B0604030504040204" pitchFamily="34" charset="0"/>
                  <a:ea typeface="Verdana" panose="020B0604030504040204" pitchFamily="34" charset="0"/>
                  <a:cs typeface="Verdana" panose="020B0604030504040204" pitchFamily="34" charset="0"/>
                </a:defRPr>
              </a:lvl1pPr>
            </a:lstStyle>
            <a:p>
              <a:r>
                <a:rPr lang="de-DE" dirty="0">
                  <a:solidFill>
                    <a:schemeClr val="bg1"/>
                  </a:solidFill>
                </a:rPr>
                <a:t>Überblick</a:t>
              </a:r>
            </a:p>
          </p:txBody>
        </p:sp>
        <p:pic>
          <p:nvPicPr>
            <p:cNvPr id="45" name="Grafik 44">
              <a:extLst>
                <a:ext uri="{FF2B5EF4-FFF2-40B4-BE49-F238E27FC236}">
                  <a16:creationId xmlns:a16="http://schemas.microsoft.com/office/drawing/2014/main" id="{00D32616-3F6D-8BC8-C43B-C9EAE552ADB1}"/>
                </a:ext>
              </a:extLst>
            </p:cNvPr>
            <p:cNvPicPr>
              <a:picLocks noChangeAspect="1"/>
            </p:cNvPicPr>
            <p:nvPr/>
          </p:nvPicPr>
          <p:blipFill>
            <a:blip r:embed="rId6"/>
            <a:srcRect/>
            <a:stretch/>
          </p:blipFill>
          <p:spPr>
            <a:xfrm>
              <a:off x="10992544" y="183679"/>
              <a:ext cx="1152128" cy="1152128"/>
            </a:xfrm>
            <a:prstGeom prst="rect">
              <a:avLst/>
            </a:prstGeom>
          </p:spPr>
        </p:pic>
      </p:grpSp>
    </p:spTree>
    <p:extLst>
      <p:ext uri="{BB962C8B-B14F-4D97-AF65-F5344CB8AC3E}">
        <p14:creationId xmlns:p14="http://schemas.microsoft.com/office/powerpoint/2010/main" val="4217760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FDE00-7103-96AB-EA76-F833528E312A}"/>
            </a:ext>
          </a:extLst>
        </p:cNvPr>
        <p:cNvGrpSpPr/>
        <p:nvPr/>
      </p:nvGrpSpPr>
      <p:grpSpPr>
        <a:xfrm>
          <a:off x="0" y="0"/>
          <a:ext cx="0" cy="0"/>
          <a:chOff x="0" y="0"/>
          <a:chExt cx="0" cy="0"/>
        </a:xfrm>
      </p:grpSpPr>
      <p:grpSp>
        <p:nvGrpSpPr>
          <p:cNvPr id="32" name="BTP">
            <a:extLst>
              <a:ext uri="{FF2B5EF4-FFF2-40B4-BE49-F238E27FC236}">
                <a16:creationId xmlns:a16="http://schemas.microsoft.com/office/drawing/2014/main" id="{AB62BA10-36B6-855B-BE67-C00A3158BBF2}"/>
              </a:ext>
            </a:extLst>
          </p:cNvPr>
          <p:cNvGrpSpPr/>
          <p:nvPr/>
        </p:nvGrpSpPr>
        <p:grpSpPr>
          <a:xfrm>
            <a:off x="4656000" y="2171619"/>
            <a:ext cx="2880000" cy="3916837"/>
            <a:chOff x="4656000" y="1470579"/>
            <a:chExt cx="2880000" cy="3916837"/>
          </a:xfrm>
        </p:grpSpPr>
        <p:sp>
          <p:nvSpPr>
            <p:cNvPr id="43" name="R_MDI">
              <a:extLst>
                <a:ext uri="{FF2B5EF4-FFF2-40B4-BE49-F238E27FC236}">
                  <a16:creationId xmlns:a16="http://schemas.microsoft.com/office/drawing/2014/main" id="{5F2DEAD7-D5CE-0991-FCF6-3064CBA9D3A1}"/>
                </a:ext>
              </a:extLst>
            </p:cNvPr>
            <p:cNvSpPr/>
            <p:nvPr/>
          </p:nvSpPr>
          <p:spPr>
            <a:xfrm>
              <a:off x="4656000" y="1470579"/>
              <a:ext cx="2880000" cy="391683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b="1">
                <a:solidFill>
                  <a:schemeClr val="tx1"/>
                </a:solidFill>
                <a:latin typeface="Aptos" panose="020B0004020202020204" pitchFamily="34" charset="0"/>
              </a:endParaRPr>
            </a:p>
            <a:p>
              <a:pPr algn="ctr"/>
              <a:endParaRPr lang="de-DE" b="1">
                <a:solidFill>
                  <a:schemeClr val="tx1"/>
                </a:solidFill>
                <a:latin typeface="Aptos" panose="020B0004020202020204" pitchFamily="34" charset="0"/>
              </a:endParaRPr>
            </a:p>
            <a:p>
              <a:pPr algn="ctr"/>
              <a:endParaRPr lang="de-DE" b="1">
                <a:solidFill>
                  <a:schemeClr val="tx1"/>
                </a:solidFill>
                <a:latin typeface="Aptos" panose="020B0004020202020204" pitchFamily="34" charset="0"/>
              </a:endParaRPr>
            </a:p>
            <a:p>
              <a:pPr algn="ctr"/>
              <a:endParaRPr lang="de-DE" b="1">
                <a:solidFill>
                  <a:schemeClr val="tx1"/>
                </a:solidFill>
                <a:latin typeface="Aptos" panose="020B0004020202020204" pitchFamily="34" charset="0"/>
              </a:endParaRPr>
            </a:p>
            <a:p>
              <a:pPr algn="ctr"/>
              <a:endParaRPr lang="de-DE" b="1">
                <a:solidFill>
                  <a:schemeClr val="tx1"/>
                </a:solidFill>
                <a:latin typeface="Aptos" panose="020B0004020202020204" pitchFamily="34" charset="0"/>
              </a:endParaRPr>
            </a:p>
            <a:p>
              <a:pPr algn="ctr"/>
              <a:r>
                <a:rPr lang="de-DE" b="1">
                  <a:solidFill>
                    <a:schemeClr val="tx1"/>
                  </a:solidFill>
                  <a:latin typeface="Aptos" panose="020B0004020202020204" pitchFamily="34" charset="0"/>
                </a:rPr>
                <a:t>SAP Master Data</a:t>
              </a:r>
              <a:br>
                <a:rPr lang="de-DE" b="1">
                  <a:solidFill>
                    <a:schemeClr val="tx1"/>
                  </a:solidFill>
                  <a:latin typeface="Aptos" panose="020B0004020202020204" pitchFamily="34" charset="0"/>
                </a:rPr>
              </a:br>
              <a:r>
                <a:rPr lang="de-DE" b="1">
                  <a:solidFill>
                    <a:schemeClr val="tx1"/>
                  </a:solidFill>
                  <a:latin typeface="Aptos" panose="020B0004020202020204" pitchFamily="34" charset="0"/>
                </a:rPr>
                <a:t>Integration</a:t>
              </a:r>
            </a:p>
          </p:txBody>
        </p:sp>
        <p:pic>
          <p:nvPicPr>
            <p:cNvPr id="44" name="P_BTP">
              <a:extLst>
                <a:ext uri="{FF2B5EF4-FFF2-40B4-BE49-F238E27FC236}">
                  <a16:creationId xmlns:a16="http://schemas.microsoft.com/office/drawing/2014/main" id="{74CAF81A-A3A9-CF10-D24D-122E5B4FBE8C}"/>
                </a:ext>
              </a:extLst>
            </p:cNvPr>
            <p:cNvPicPr>
              <a:picLocks noChangeAspect="1"/>
            </p:cNvPicPr>
            <p:nvPr/>
          </p:nvPicPr>
          <p:blipFill>
            <a:blip r:embed="rId2"/>
            <a:stretch>
              <a:fillRect/>
            </a:stretch>
          </p:blipFill>
          <p:spPr>
            <a:xfrm>
              <a:off x="5169817" y="1470580"/>
              <a:ext cx="1852366" cy="1852366"/>
            </a:xfrm>
            <a:prstGeom prst="rect">
              <a:avLst/>
            </a:prstGeom>
          </p:spPr>
        </p:pic>
      </p:grpSp>
      <p:sp>
        <p:nvSpPr>
          <p:cNvPr id="51" name="Sending_Systems">
            <a:extLst>
              <a:ext uri="{FF2B5EF4-FFF2-40B4-BE49-F238E27FC236}">
                <a16:creationId xmlns:a16="http://schemas.microsoft.com/office/drawing/2014/main" id="{C19CDAFE-7B18-6022-503E-7341E54CEE80}"/>
              </a:ext>
            </a:extLst>
          </p:cNvPr>
          <p:cNvSpPr/>
          <p:nvPr/>
        </p:nvSpPr>
        <p:spPr>
          <a:xfrm>
            <a:off x="131976" y="2171620"/>
            <a:ext cx="2880000" cy="72000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err="1">
                <a:latin typeface="Aptos" panose="020B0004020202020204" pitchFamily="34" charset="0"/>
              </a:rPr>
              <a:t>Sending</a:t>
            </a:r>
            <a:r>
              <a:rPr lang="de-DE" b="1">
                <a:latin typeface="Aptos" panose="020B0004020202020204" pitchFamily="34" charset="0"/>
              </a:rPr>
              <a:t> Systems</a:t>
            </a:r>
            <a:br>
              <a:rPr lang="de-DE">
                <a:latin typeface="Aptos" panose="020B0004020202020204" pitchFamily="34" charset="0"/>
              </a:rPr>
            </a:br>
            <a:r>
              <a:rPr lang="de-DE" err="1">
                <a:latin typeface="Aptos" panose="020B0004020202020204" pitchFamily="34" charset="0"/>
              </a:rPr>
              <a:t>Examples</a:t>
            </a:r>
            <a:endParaRPr lang="de-DE">
              <a:latin typeface="Aptos" panose="020B0004020202020204" pitchFamily="34" charset="0"/>
            </a:endParaRPr>
          </a:p>
        </p:txBody>
      </p:sp>
      <p:sp>
        <p:nvSpPr>
          <p:cNvPr id="55" name="Receiving_Systems">
            <a:extLst>
              <a:ext uri="{FF2B5EF4-FFF2-40B4-BE49-F238E27FC236}">
                <a16:creationId xmlns:a16="http://schemas.microsoft.com/office/drawing/2014/main" id="{075E5B29-9A94-3CAA-1ECF-A24364AE1CCD}"/>
              </a:ext>
            </a:extLst>
          </p:cNvPr>
          <p:cNvSpPr/>
          <p:nvPr/>
        </p:nvSpPr>
        <p:spPr>
          <a:xfrm>
            <a:off x="9180026" y="2171620"/>
            <a:ext cx="2880000" cy="72000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err="1">
                <a:latin typeface="Aptos" panose="020B0004020202020204" pitchFamily="34" charset="0"/>
              </a:rPr>
              <a:t>Receiving</a:t>
            </a:r>
            <a:r>
              <a:rPr lang="de-DE" b="1">
                <a:latin typeface="Aptos" panose="020B0004020202020204" pitchFamily="34" charset="0"/>
              </a:rPr>
              <a:t> Systems</a:t>
            </a:r>
            <a:br>
              <a:rPr lang="de-DE">
                <a:latin typeface="Aptos" panose="020B0004020202020204" pitchFamily="34" charset="0"/>
              </a:rPr>
            </a:br>
            <a:r>
              <a:rPr lang="de-DE" err="1">
                <a:latin typeface="Aptos" panose="020B0004020202020204" pitchFamily="34" charset="0"/>
              </a:rPr>
              <a:t>Examples</a:t>
            </a:r>
            <a:endParaRPr lang="de-DE">
              <a:latin typeface="Aptos" panose="020B0004020202020204" pitchFamily="34" charset="0"/>
            </a:endParaRPr>
          </a:p>
        </p:txBody>
      </p:sp>
      <p:grpSp>
        <p:nvGrpSpPr>
          <p:cNvPr id="3" name="S4_HANA_Public_Cloud_2">
            <a:extLst>
              <a:ext uri="{FF2B5EF4-FFF2-40B4-BE49-F238E27FC236}">
                <a16:creationId xmlns:a16="http://schemas.microsoft.com/office/drawing/2014/main" id="{EE1FF122-9B87-D631-7624-6675D582B1A5}"/>
              </a:ext>
            </a:extLst>
          </p:cNvPr>
          <p:cNvGrpSpPr/>
          <p:nvPr/>
        </p:nvGrpSpPr>
        <p:grpSpPr>
          <a:xfrm>
            <a:off x="131974" y="3027539"/>
            <a:ext cx="2880000" cy="1440000"/>
            <a:chOff x="131974" y="3909400"/>
            <a:chExt cx="2880000" cy="1440000"/>
          </a:xfrm>
        </p:grpSpPr>
        <p:sp>
          <p:nvSpPr>
            <p:cNvPr id="4" name="R_S4_HANA_Public_Cloud_2">
              <a:extLst>
                <a:ext uri="{FF2B5EF4-FFF2-40B4-BE49-F238E27FC236}">
                  <a16:creationId xmlns:a16="http://schemas.microsoft.com/office/drawing/2014/main" id="{D53B75AA-BF63-7E0F-9BD5-918D26CC87E3}"/>
                </a:ext>
              </a:extLst>
            </p:cNvPr>
            <p:cNvSpPr/>
            <p:nvPr/>
          </p:nvSpPr>
          <p:spPr>
            <a:xfrm>
              <a:off x="131974" y="3909400"/>
              <a:ext cx="2880000" cy="1440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r>
                <a:rPr lang="de-DE" b="1" dirty="0">
                  <a:solidFill>
                    <a:schemeClr val="tx1"/>
                  </a:solidFill>
                  <a:latin typeface="Aptos" panose="020B0004020202020204" pitchFamily="34" charset="0"/>
                </a:rPr>
              </a:br>
              <a:br>
                <a:rPr lang="de-DE" b="1" dirty="0">
                  <a:solidFill>
                    <a:schemeClr val="tx1"/>
                  </a:solidFill>
                  <a:latin typeface="Aptos" panose="020B0004020202020204" pitchFamily="34" charset="0"/>
                </a:rPr>
              </a:br>
              <a:r>
                <a:rPr lang="de-DE" b="1" dirty="0">
                  <a:solidFill>
                    <a:schemeClr val="tx1"/>
                  </a:solidFill>
                  <a:latin typeface="Aptos" panose="020B0004020202020204" pitchFamily="34" charset="0"/>
                </a:rPr>
                <a:t>SAP-S/4HANA® Cloud</a:t>
              </a:r>
            </a:p>
          </p:txBody>
        </p:sp>
        <p:pic>
          <p:nvPicPr>
            <p:cNvPr id="5" name="P_S4_HANA_Public_Cloud_2">
              <a:extLst>
                <a:ext uri="{FF2B5EF4-FFF2-40B4-BE49-F238E27FC236}">
                  <a16:creationId xmlns:a16="http://schemas.microsoft.com/office/drawing/2014/main" id="{101AD525-E402-2C4E-5F03-61E875E329BF}"/>
                </a:ext>
              </a:extLst>
            </p:cNvPr>
            <p:cNvPicPr>
              <a:picLocks noChangeAspect="1"/>
            </p:cNvPicPr>
            <p:nvPr/>
          </p:nvPicPr>
          <p:blipFill>
            <a:blip r:embed="rId3"/>
            <a:stretch>
              <a:fillRect/>
            </a:stretch>
          </p:blipFill>
          <p:spPr>
            <a:xfrm>
              <a:off x="452984" y="3989536"/>
              <a:ext cx="2237977" cy="728954"/>
            </a:xfrm>
            <a:prstGeom prst="rect">
              <a:avLst/>
            </a:prstGeom>
          </p:spPr>
        </p:pic>
      </p:grpSp>
      <p:grpSp>
        <p:nvGrpSpPr>
          <p:cNvPr id="6" name="SuccessFactors_2">
            <a:extLst>
              <a:ext uri="{FF2B5EF4-FFF2-40B4-BE49-F238E27FC236}">
                <a16:creationId xmlns:a16="http://schemas.microsoft.com/office/drawing/2014/main" id="{B989E748-29F1-2C46-2A23-EE1C86187ABF}"/>
              </a:ext>
            </a:extLst>
          </p:cNvPr>
          <p:cNvGrpSpPr/>
          <p:nvPr/>
        </p:nvGrpSpPr>
        <p:grpSpPr>
          <a:xfrm>
            <a:off x="9180024" y="3027539"/>
            <a:ext cx="2880000" cy="1440000"/>
            <a:chOff x="9180024" y="3909400"/>
            <a:chExt cx="2880000" cy="1440000"/>
          </a:xfrm>
        </p:grpSpPr>
        <p:sp>
          <p:nvSpPr>
            <p:cNvPr id="7" name="R_SuccessFactors_2">
              <a:extLst>
                <a:ext uri="{FF2B5EF4-FFF2-40B4-BE49-F238E27FC236}">
                  <a16:creationId xmlns:a16="http://schemas.microsoft.com/office/drawing/2014/main" id="{E1224E8A-C775-FC26-F218-FC2671B028FB}"/>
                </a:ext>
              </a:extLst>
            </p:cNvPr>
            <p:cNvSpPr/>
            <p:nvPr/>
          </p:nvSpPr>
          <p:spPr>
            <a:xfrm>
              <a:off x="9180024" y="3909400"/>
              <a:ext cx="2880000" cy="1440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b="1" dirty="0">
                <a:solidFill>
                  <a:schemeClr val="tx1"/>
                </a:solidFill>
                <a:latin typeface="Aptos" panose="020B0004020202020204" pitchFamily="34" charset="0"/>
              </a:endParaRPr>
            </a:p>
            <a:p>
              <a:pPr algn="ctr"/>
              <a:endParaRPr lang="de-DE" b="1" dirty="0">
                <a:solidFill>
                  <a:schemeClr val="tx1"/>
                </a:solidFill>
                <a:latin typeface="Aptos" panose="020B0004020202020204" pitchFamily="34" charset="0"/>
              </a:endParaRPr>
            </a:p>
            <a:p>
              <a:pPr algn="ctr"/>
              <a:r>
                <a:rPr lang="de-DE" b="1" dirty="0">
                  <a:solidFill>
                    <a:schemeClr val="tx1"/>
                  </a:solidFill>
                  <a:latin typeface="Aptos" panose="020B0004020202020204" pitchFamily="34" charset="0"/>
                </a:rPr>
                <a:t>SAP SuccessFactors®</a:t>
              </a:r>
            </a:p>
          </p:txBody>
        </p:sp>
        <p:pic>
          <p:nvPicPr>
            <p:cNvPr id="8" name="P_SuccessFactors_2">
              <a:extLst>
                <a:ext uri="{FF2B5EF4-FFF2-40B4-BE49-F238E27FC236}">
                  <a16:creationId xmlns:a16="http://schemas.microsoft.com/office/drawing/2014/main" id="{2253D820-0F3F-CDF8-444A-E1BCF9F6B91B}"/>
                </a:ext>
              </a:extLst>
            </p:cNvPr>
            <p:cNvPicPr>
              <a:picLocks noChangeAspect="1"/>
            </p:cNvPicPr>
            <p:nvPr/>
          </p:nvPicPr>
          <p:blipFill>
            <a:blip r:embed="rId4">
              <a:extLst>
                <a:ext uri="{28A0092B-C50C-407E-A947-70E740481C1C}">
                  <a14:useLocalDpi xmlns:a14="http://schemas.microsoft.com/office/drawing/2010/main" val="0"/>
                </a:ext>
              </a:extLst>
            </a:blip>
            <a:srcRect l="88078"/>
            <a:stretch/>
          </p:blipFill>
          <p:spPr>
            <a:xfrm>
              <a:off x="10343124" y="4128946"/>
              <a:ext cx="553795" cy="556073"/>
            </a:xfrm>
            <a:prstGeom prst="rect">
              <a:avLst/>
            </a:prstGeom>
          </p:spPr>
        </p:pic>
      </p:grpSp>
      <p:grpSp>
        <p:nvGrpSpPr>
          <p:cNvPr id="9" name="Company_Code_1">
            <a:extLst>
              <a:ext uri="{FF2B5EF4-FFF2-40B4-BE49-F238E27FC236}">
                <a16:creationId xmlns:a16="http://schemas.microsoft.com/office/drawing/2014/main" id="{77BD49C8-CC7C-57EE-6F85-761AD3A2465C}"/>
              </a:ext>
            </a:extLst>
          </p:cNvPr>
          <p:cNvGrpSpPr/>
          <p:nvPr/>
        </p:nvGrpSpPr>
        <p:grpSpPr>
          <a:xfrm>
            <a:off x="3030690" y="3051195"/>
            <a:ext cx="1636176" cy="355517"/>
            <a:chOff x="3030689" y="4077072"/>
            <a:chExt cx="6146513" cy="355517"/>
          </a:xfrm>
        </p:grpSpPr>
        <p:cxnSp>
          <p:nvCxnSpPr>
            <p:cNvPr id="10" name="L_Company_Code_1">
              <a:extLst>
                <a:ext uri="{FF2B5EF4-FFF2-40B4-BE49-F238E27FC236}">
                  <a16:creationId xmlns:a16="http://schemas.microsoft.com/office/drawing/2014/main" id="{D44C9338-176D-F5FF-C3F0-A72827F04198}"/>
                </a:ext>
              </a:extLst>
            </p:cNvPr>
            <p:cNvCxnSpPr>
              <a:cxnSpLocks/>
            </p:cNvCxnSpPr>
            <p:nvPr/>
          </p:nvCxnSpPr>
          <p:spPr>
            <a:xfrm>
              <a:off x="3030689" y="4432589"/>
              <a:ext cx="6146513" cy="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1" name="T_Company_Code_1">
              <a:extLst>
                <a:ext uri="{FF2B5EF4-FFF2-40B4-BE49-F238E27FC236}">
                  <a16:creationId xmlns:a16="http://schemas.microsoft.com/office/drawing/2014/main" id="{97858751-341C-82FD-2B1B-4C6D8F42A58B}"/>
                </a:ext>
              </a:extLst>
            </p:cNvPr>
            <p:cNvSpPr txBox="1"/>
            <p:nvPr/>
          </p:nvSpPr>
          <p:spPr>
            <a:xfrm>
              <a:off x="5312484" y="4077072"/>
              <a:ext cx="1567032" cy="338554"/>
            </a:xfrm>
            <a:prstGeom prst="rect">
              <a:avLst/>
            </a:prstGeom>
            <a:noFill/>
          </p:spPr>
          <p:txBody>
            <a:bodyPr wrap="none" rtlCol="0">
              <a:spAutoFit/>
            </a:bodyPr>
            <a:lstStyle/>
            <a:p>
              <a:pPr algn="ctr"/>
              <a:r>
                <a:rPr lang="de-DE" sz="1600">
                  <a:latin typeface="Aptos" panose="020B0004020202020204" pitchFamily="34" charset="0"/>
                </a:rPr>
                <a:t>Company Code</a:t>
              </a:r>
            </a:p>
          </p:txBody>
        </p:sp>
      </p:grpSp>
      <p:grpSp>
        <p:nvGrpSpPr>
          <p:cNvPr id="12" name="Cost_Center_1">
            <a:extLst>
              <a:ext uri="{FF2B5EF4-FFF2-40B4-BE49-F238E27FC236}">
                <a16:creationId xmlns:a16="http://schemas.microsoft.com/office/drawing/2014/main" id="{64BB4B9E-D7A9-525B-FDB6-7A5B39DC8320}"/>
              </a:ext>
            </a:extLst>
          </p:cNvPr>
          <p:cNvGrpSpPr/>
          <p:nvPr/>
        </p:nvGrpSpPr>
        <p:grpSpPr>
          <a:xfrm>
            <a:off x="3020343" y="3411235"/>
            <a:ext cx="1636573" cy="357437"/>
            <a:chOff x="3029196" y="4459154"/>
            <a:chExt cx="6148006" cy="357437"/>
          </a:xfrm>
        </p:grpSpPr>
        <p:cxnSp>
          <p:nvCxnSpPr>
            <p:cNvPr id="13" name="L_Cost_Center_1">
              <a:extLst>
                <a:ext uri="{FF2B5EF4-FFF2-40B4-BE49-F238E27FC236}">
                  <a16:creationId xmlns:a16="http://schemas.microsoft.com/office/drawing/2014/main" id="{E644DD83-1C52-DBE5-16C4-34533D8745BB}"/>
                </a:ext>
              </a:extLst>
            </p:cNvPr>
            <p:cNvCxnSpPr>
              <a:cxnSpLocks/>
            </p:cNvCxnSpPr>
            <p:nvPr/>
          </p:nvCxnSpPr>
          <p:spPr>
            <a:xfrm>
              <a:off x="3029196" y="4808042"/>
              <a:ext cx="6148006" cy="8549"/>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T_Cost_Center_1">
              <a:extLst>
                <a:ext uri="{FF2B5EF4-FFF2-40B4-BE49-F238E27FC236}">
                  <a16:creationId xmlns:a16="http://schemas.microsoft.com/office/drawing/2014/main" id="{53DD4E73-01D7-00CA-2E38-E40BB39D64EA}"/>
                </a:ext>
              </a:extLst>
            </p:cNvPr>
            <p:cNvSpPr txBox="1"/>
            <p:nvPr/>
          </p:nvSpPr>
          <p:spPr>
            <a:xfrm>
              <a:off x="5476121" y="4459154"/>
              <a:ext cx="1251626" cy="338554"/>
            </a:xfrm>
            <a:prstGeom prst="rect">
              <a:avLst/>
            </a:prstGeom>
            <a:noFill/>
          </p:spPr>
          <p:txBody>
            <a:bodyPr wrap="none" rtlCol="0">
              <a:spAutoFit/>
            </a:bodyPr>
            <a:lstStyle/>
            <a:p>
              <a:pPr algn="ctr"/>
              <a:r>
                <a:rPr lang="de-DE" sz="1600" err="1">
                  <a:latin typeface="Aptos" panose="020B0004020202020204" pitchFamily="34" charset="0"/>
                </a:rPr>
                <a:t>Cost</a:t>
              </a:r>
              <a:r>
                <a:rPr lang="de-DE" sz="1600">
                  <a:latin typeface="Aptos" panose="020B0004020202020204" pitchFamily="34" charset="0"/>
                </a:rPr>
                <a:t> Center</a:t>
              </a:r>
            </a:p>
          </p:txBody>
        </p:sp>
      </p:grpSp>
      <p:grpSp>
        <p:nvGrpSpPr>
          <p:cNvPr id="15" name="Bank_1">
            <a:extLst>
              <a:ext uri="{FF2B5EF4-FFF2-40B4-BE49-F238E27FC236}">
                <a16:creationId xmlns:a16="http://schemas.microsoft.com/office/drawing/2014/main" id="{695A4274-4566-F4B6-CB3E-0D902B81D408}"/>
              </a:ext>
            </a:extLst>
          </p:cNvPr>
          <p:cNvGrpSpPr/>
          <p:nvPr/>
        </p:nvGrpSpPr>
        <p:grpSpPr>
          <a:xfrm>
            <a:off x="3019825" y="3771275"/>
            <a:ext cx="1636176" cy="355517"/>
            <a:chOff x="3030689" y="4077072"/>
            <a:chExt cx="6146513" cy="355517"/>
          </a:xfrm>
        </p:grpSpPr>
        <p:cxnSp>
          <p:nvCxnSpPr>
            <p:cNvPr id="16" name="L_Bank_1">
              <a:extLst>
                <a:ext uri="{FF2B5EF4-FFF2-40B4-BE49-F238E27FC236}">
                  <a16:creationId xmlns:a16="http://schemas.microsoft.com/office/drawing/2014/main" id="{04E67C80-912A-FEFB-7313-4B7DACF67075}"/>
                </a:ext>
              </a:extLst>
            </p:cNvPr>
            <p:cNvCxnSpPr>
              <a:cxnSpLocks/>
            </p:cNvCxnSpPr>
            <p:nvPr/>
          </p:nvCxnSpPr>
          <p:spPr>
            <a:xfrm>
              <a:off x="3030689" y="4432589"/>
              <a:ext cx="6146513" cy="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7" name="T_Bank_1">
              <a:extLst>
                <a:ext uri="{FF2B5EF4-FFF2-40B4-BE49-F238E27FC236}">
                  <a16:creationId xmlns:a16="http://schemas.microsoft.com/office/drawing/2014/main" id="{94AEE15E-1440-691F-5B07-AF0C3639F548}"/>
                </a:ext>
              </a:extLst>
            </p:cNvPr>
            <p:cNvSpPr txBox="1"/>
            <p:nvPr/>
          </p:nvSpPr>
          <p:spPr>
            <a:xfrm>
              <a:off x="5780850" y="4077072"/>
              <a:ext cx="630302" cy="338554"/>
            </a:xfrm>
            <a:prstGeom prst="rect">
              <a:avLst/>
            </a:prstGeom>
            <a:noFill/>
          </p:spPr>
          <p:txBody>
            <a:bodyPr wrap="none" rtlCol="0">
              <a:spAutoFit/>
            </a:bodyPr>
            <a:lstStyle/>
            <a:p>
              <a:pPr algn="ctr"/>
              <a:r>
                <a:rPr lang="de-DE" sz="1600">
                  <a:latin typeface="Aptos" panose="020B0004020202020204" pitchFamily="34" charset="0"/>
                </a:rPr>
                <a:t>Bank</a:t>
              </a:r>
            </a:p>
          </p:txBody>
        </p:sp>
      </p:grpSp>
      <p:grpSp>
        <p:nvGrpSpPr>
          <p:cNvPr id="18" name="Company_Code_2">
            <a:extLst>
              <a:ext uri="{FF2B5EF4-FFF2-40B4-BE49-F238E27FC236}">
                <a16:creationId xmlns:a16="http://schemas.microsoft.com/office/drawing/2014/main" id="{068DBF25-C8EC-1C15-DBAD-A439AA7E8CE8}"/>
              </a:ext>
            </a:extLst>
          </p:cNvPr>
          <p:cNvGrpSpPr/>
          <p:nvPr/>
        </p:nvGrpSpPr>
        <p:grpSpPr>
          <a:xfrm>
            <a:off x="7557202" y="3051195"/>
            <a:ext cx="1620000" cy="355517"/>
            <a:chOff x="3030689" y="4077072"/>
            <a:chExt cx="6146513" cy="355517"/>
          </a:xfrm>
        </p:grpSpPr>
        <p:cxnSp>
          <p:nvCxnSpPr>
            <p:cNvPr id="19" name="L_Company_Code_2">
              <a:extLst>
                <a:ext uri="{FF2B5EF4-FFF2-40B4-BE49-F238E27FC236}">
                  <a16:creationId xmlns:a16="http://schemas.microsoft.com/office/drawing/2014/main" id="{AFCEC488-C300-8A41-A754-ABD2ACDD8B69}"/>
                </a:ext>
              </a:extLst>
            </p:cNvPr>
            <p:cNvCxnSpPr>
              <a:cxnSpLocks/>
            </p:cNvCxnSpPr>
            <p:nvPr/>
          </p:nvCxnSpPr>
          <p:spPr>
            <a:xfrm>
              <a:off x="3030689" y="4432589"/>
              <a:ext cx="6146513" cy="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0" name="T_Company_Code_2">
              <a:extLst>
                <a:ext uri="{FF2B5EF4-FFF2-40B4-BE49-F238E27FC236}">
                  <a16:creationId xmlns:a16="http://schemas.microsoft.com/office/drawing/2014/main" id="{34001C7D-D102-0EBE-4D06-320324CB0267}"/>
                </a:ext>
              </a:extLst>
            </p:cNvPr>
            <p:cNvSpPr txBox="1"/>
            <p:nvPr/>
          </p:nvSpPr>
          <p:spPr>
            <a:xfrm>
              <a:off x="5312484" y="4077072"/>
              <a:ext cx="1567032" cy="338554"/>
            </a:xfrm>
            <a:prstGeom prst="rect">
              <a:avLst/>
            </a:prstGeom>
            <a:noFill/>
          </p:spPr>
          <p:txBody>
            <a:bodyPr wrap="none" rtlCol="0">
              <a:spAutoFit/>
            </a:bodyPr>
            <a:lstStyle/>
            <a:p>
              <a:pPr algn="ctr"/>
              <a:r>
                <a:rPr lang="de-DE" sz="1600">
                  <a:latin typeface="Aptos" panose="020B0004020202020204" pitchFamily="34" charset="0"/>
                </a:rPr>
                <a:t>Company Code</a:t>
              </a:r>
            </a:p>
          </p:txBody>
        </p:sp>
      </p:grpSp>
      <p:grpSp>
        <p:nvGrpSpPr>
          <p:cNvPr id="21" name="Cost_Center_2">
            <a:extLst>
              <a:ext uri="{FF2B5EF4-FFF2-40B4-BE49-F238E27FC236}">
                <a16:creationId xmlns:a16="http://schemas.microsoft.com/office/drawing/2014/main" id="{88B3879B-8162-BD0D-B647-7FCCDB1B80DB}"/>
              </a:ext>
            </a:extLst>
          </p:cNvPr>
          <p:cNvGrpSpPr/>
          <p:nvPr/>
        </p:nvGrpSpPr>
        <p:grpSpPr>
          <a:xfrm>
            <a:off x="7547955" y="3411235"/>
            <a:ext cx="1620394" cy="357437"/>
            <a:chOff x="3029196" y="4459154"/>
            <a:chExt cx="6148006" cy="357437"/>
          </a:xfrm>
        </p:grpSpPr>
        <p:cxnSp>
          <p:nvCxnSpPr>
            <p:cNvPr id="22" name="L_Cost_Center_2">
              <a:extLst>
                <a:ext uri="{FF2B5EF4-FFF2-40B4-BE49-F238E27FC236}">
                  <a16:creationId xmlns:a16="http://schemas.microsoft.com/office/drawing/2014/main" id="{4F2A4AD4-3744-3166-D4D9-26C7D4F2DC33}"/>
                </a:ext>
              </a:extLst>
            </p:cNvPr>
            <p:cNvCxnSpPr>
              <a:cxnSpLocks/>
            </p:cNvCxnSpPr>
            <p:nvPr/>
          </p:nvCxnSpPr>
          <p:spPr>
            <a:xfrm>
              <a:off x="3029196" y="4808042"/>
              <a:ext cx="6148006" cy="8549"/>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3" name="T_Cost_Center_2">
              <a:extLst>
                <a:ext uri="{FF2B5EF4-FFF2-40B4-BE49-F238E27FC236}">
                  <a16:creationId xmlns:a16="http://schemas.microsoft.com/office/drawing/2014/main" id="{1EC68116-FD5D-5F95-067D-92156E68376B}"/>
                </a:ext>
              </a:extLst>
            </p:cNvPr>
            <p:cNvSpPr txBox="1"/>
            <p:nvPr/>
          </p:nvSpPr>
          <p:spPr>
            <a:xfrm>
              <a:off x="5476121" y="4459154"/>
              <a:ext cx="1251626" cy="338554"/>
            </a:xfrm>
            <a:prstGeom prst="rect">
              <a:avLst/>
            </a:prstGeom>
            <a:noFill/>
          </p:spPr>
          <p:txBody>
            <a:bodyPr wrap="none" rtlCol="0">
              <a:spAutoFit/>
            </a:bodyPr>
            <a:lstStyle/>
            <a:p>
              <a:pPr algn="ctr"/>
              <a:r>
                <a:rPr lang="de-DE" sz="1600" err="1">
                  <a:latin typeface="Aptos" panose="020B0004020202020204" pitchFamily="34" charset="0"/>
                </a:rPr>
                <a:t>Cost</a:t>
              </a:r>
              <a:r>
                <a:rPr lang="de-DE" sz="1600">
                  <a:latin typeface="Aptos" panose="020B0004020202020204" pitchFamily="34" charset="0"/>
                </a:rPr>
                <a:t> Center</a:t>
              </a:r>
            </a:p>
          </p:txBody>
        </p:sp>
      </p:grpSp>
      <p:grpSp>
        <p:nvGrpSpPr>
          <p:cNvPr id="24" name="Bank_2">
            <a:extLst>
              <a:ext uri="{FF2B5EF4-FFF2-40B4-BE49-F238E27FC236}">
                <a16:creationId xmlns:a16="http://schemas.microsoft.com/office/drawing/2014/main" id="{4D0A2071-0E29-7F7F-7A29-D3FE503FF802}"/>
              </a:ext>
            </a:extLst>
          </p:cNvPr>
          <p:cNvGrpSpPr/>
          <p:nvPr/>
        </p:nvGrpSpPr>
        <p:grpSpPr>
          <a:xfrm>
            <a:off x="7546337" y="3771275"/>
            <a:ext cx="1620000" cy="355517"/>
            <a:chOff x="3030689" y="4077072"/>
            <a:chExt cx="6146513" cy="355517"/>
          </a:xfrm>
        </p:grpSpPr>
        <p:cxnSp>
          <p:nvCxnSpPr>
            <p:cNvPr id="25" name="L_Bank_2">
              <a:extLst>
                <a:ext uri="{FF2B5EF4-FFF2-40B4-BE49-F238E27FC236}">
                  <a16:creationId xmlns:a16="http://schemas.microsoft.com/office/drawing/2014/main" id="{5AA9B59F-154B-D734-BD02-8F955E927E51}"/>
                </a:ext>
              </a:extLst>
            </p:cNvPr>
            <p:cNvCxnSpPr>
              <a:cxnSpLocks/>
            </p:cNvCxnSpPr>
            <p:nvPr/>
          </p:nvCxnSpPr>
          <p:spPr>
            <a:xfrm>
              <a:off x="3030689" y="4432589"/>
              <a:ext cx="6146513" cy="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6" name="T_Bank_2">
              <a:extLst>
                <a:ext uri="{FF2B5EF4-FFF2-40B4-BE49-F238E27FC236}">
                  <a16:creationId xmlns:a16="http://schemas.microsoft.com/office/drawing/2014/main" id="{8825799C-3403-ED74-9F00-0D6BE90661D6}"/>
                </a:ext>
              </a:extLst>
            </p:cNvPr>
            <p:cNvSpPr txBox="1"/>
            <p:nvPr/>
          </p:nvSpPr>
          <p:spPr>
            <a:xfrm>
              <a:off x="5780850" y="4077072"/>
              <a:ext cx="630302" cy="338554"/>
            </a:xfrm>
            <a:prstGeom prst="rect">
              <a:avLst/>
            </a:prstGeom>
            <a:noFill/>
          </p:spPr>
          <p:txBody>
            <a:bodyPr wrap="none" rtlCol="0">
              <a:spAutoFit/>
            </a:bodyPr>
            <a:lstStyle/>
            <a:p>
              <a:pPr algn="ctr"/>
              <a:r>
                <a:rPr lang="de-DE" sz="1600">
                  <a:latin typeface="Aptos" panose="020B0004020202020204" pitchFamily="34" charset="0"/>
                </a:rPr>
                <a:t>Bank</a:t>
              </a:r>
            </a:p>
          </p:txBody>
        </p:sp>
      </p:grpSp>
      <p:grpSp>
        <p:nvGrpSpPr>
          <p:cNvPr id="34" name="SuccessFactors_1">
            <a:extLst>
              <a:ext uri="{FF2B5EF4-FFF2-40B4-BE49-F238E27FC236}">
                <a16:creationId xmlns:a16="http://schemas.microsoft.com/office/drawing/2014/main" id="{3D1EC189-908F-2F2A-F9A4-868B84803613}"/>
              </a:ext>
            </a:extLst>
          </p:cNvPr>
          <p:cNvGrpSpPr/>
          <p:nvPr/>
        </p:nvGrpSpPr>
        <p:grpSpPr>
          <a:xfrm>
            <a:off x="131976" y="4610800"/>
            <a:ext cx="2880000" cy="1440000"/>
            <a:chOff x="131976" y="2329990"/>
            <a:chExt cx="2880000" cy="1440000"/>
          </a:xfrm>
        </p:grpSpPr>
        <p:sp>
          <p:nvSpPr>
            <p:cNvPr id="35" name="R_SuccessFactors_1">
              <a:extLst>
                <a:ext uri="{FF2B5EF4-FFF2-40B4-BE49-F238E27FC236}">
                  <a16:creationId xmlns:a16="http://schemas.microsoft.com/office/drawing/2014/main" id="{7E2E325C-6336-622D-1749-3A170678A0F3}"/>
                </a:ext>
              </a:extLst>
            </p:cNvPr>
            <p:cNvSpPr/>
            <p:nvPr/>
          </p:nvSpPr>
          <p:spPr>
            <a:xfrm>
              <a:off x="131976" y="2329990"/>
              <a:ext cx="2880000" cy="1440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b="1" dirty="0">
                <a:solidFill>
                  <a:schemeClr val="tx1"/>
                </a:solidFill>
                <a:latin typeface="Aptos" panose="020B0004020202020204" pitchFamily="34" charset="0"/>
              </a:endParaRPr>
            </a:p>
            <a:p>
              <a:pPr algn="ctr"/>
              <a:endParaRPr lang="de-DE" b="1" dirty="0">
                <a:solidFill>
                  <a:schemeClr val="tx1"/>
                </a:solidFill>
                <a:latin typeface="Aptos" panose="020B0004020202020204" pitchFamily="34" charset="0"/>
              </a:endParaRPr>
            </a:p>
            <a:p>
              <a:pPr algn="ctr"/>
              <a:r>
                <a:rPr lang="de-DE" b="1" dirty="0">
                  <a:solidFill>
                    <a:schemeClr val="tx1"/>
                  </a:solidFill>
                  <a:latin typeface="Aptos" panose="020B0004020202020204" pitchFamily="34" charset="0"/>
                </a:rPr>
                <a:t>SAP SuccessFactors®</a:t>
              </a:r>
            </a:p>
          </p:txBody>
        </p:sp>
        <p:pic>
          <p:nvPicPr>
            <p:cNvPr id="36" name="P_SuccessFactors_1">
              <a:extLst>
                <a:ext uri="{FF2B5EF4-FFF2-40B4-BE49-F238E27FC236}">
                  <a16:creationId xmlns:a16="http://schemas.microsoft.com/office/drawing/2014/main" id="{D82E8239-A88F-BC9C-3C39-D0CC85412A76}"/>
                </a:ext>
              </a:extLst>
            </p:cNvPr>
            <p:cNvPicPr>
              <a:picLocks noChangeAspect="1"/>
            </p:cNvPicPr>
            <p:nvPr/>
          </p:nvPicPr>
          <p:blipFill>
            <a:blip r:embed="rId4">
              <a:extLst>
                <a:ext uri="{28A0092B-C50C-407E-A947-70E740481C1C}">
                  <a14:useLocalDpi xmlns:a14="http://schemas.microsoft.com/office/drawing/2010/main" val="0"/>
                </a:ext>
              </a:extLst>
            </a:blip>
            <a:srcRect l="88078"/>
            <a:stretch/>
          </p:blipFill>
          <p:spPr>
            <a:xfrm>
              <a:off x="1295076" y="2549536"/>
              <a:ext cx="553795" cy="556073"/>
            </a:xfrm>
            <a:prstGeom prst="rect">
              <a:avLst/>
            </a:prstGeom>
          </p:spPr>
        </p:pic>
      </p:grpSp>
      <p:grpSp>
        <p:nvGrpSpPr>
          <p:cNvPr id="37" name="S4_HANA_Public_Cloud_1">
            <a:extLst>
              <a:ext uri="{FF2B5EF4-FFF2-40B4-BE49-F238E27FC236}">
                <a16:creationId xmlns:a16="http://schemas.microsoft.com/office/drawing/2014/main" id="{542DDEBD-4FBF-0B6B-90D7-AF93F76B9F26}"/>
              </a:ext>
            </a:extLst>
          </p:cNvPr>
          <p:cNvGrpSpPr/>
          <p:nvPr/>
        </p:nvGrpSpPr>
        <p:grpSpPr>
          <a:xfrm>
            <a:off x="9180024" y="4610800"/>
            <a:ext cx="2880000" cy="1440000"/>
            <a:chOff x="9180024" y="2329990"/>
            <a:chExt cx="2880000" cy="1440000"/>
          </a:xfrm>
        </p:grpSpPr>
        <p:sp>
          <p:nvSpPr>
            <p:cNvPr id="38" name="R_S4_HANA_Public_Cloud_1">
              <a:extLst>
                <a:ext uri="{FF2B5EF4-FFF2-40B4-BE49-F238E27FC236}">
                  <a16:creationId xmlns:a16="http://schemas.microsoft.com/office/drawing/2014/main" id="{DCF29462-8248-0983-E75B-078895A63C76}"/>
                </a:ext>
              </a:extLst>
            </p:cNvPr>
            <p:cNvSpPr/>
            <p:nvPr/>
          </p:nvSpPr>
          <p:spPr>
            <a:xfrm>
              <a:off x="9180024" y="2329990"/>
              <a:ext cx="2880000" cy="1440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r>
                <a:rPr lang="de-DE" b="1" dirty="0">
                  <a:solidFill>
                    <a:schemeClr val="tx1"/>
                  </a:solidFill>
                  <a:latin typeface="Aptos" panose="020B0004020202020204" pitchFamily="34" charset="0"/>
                </a:rPr>
              </a:br>
              <a:br>
                <a:rPr lang="de-DE" b="1" dirty="0">
                  <a:solidFill>
                    <a:schemeClr val="tx1"/>
                  </a:solidFill>
                  <a:latin typeface="Aptos" panose="020B0004020202020204" pitchFamily="34" charset="0"/>
                </a:rPr>
              </a:br>
              <a:r>
                <a:rPr lang="de-DE" b="1" dirty="0">
                  <a:solidFill>
                    <a:schemeClr val="tx1"/>
                  </a:solidFill>
                  <a:latin typeface="Aptos" panose="020B0004020202020204" pitchFamily="34" charset="0"/>
                </a:rPr>
                <a:t>SAP-S/4HANA® Cloud</a:t>
              </a:r>
            </a:p>
          </p:txBody>
        </p:sp>
        <p:pic>
          <p:nvPicPr>
            <p:cNvPr id="39" name="P_S4_HANA_Public_Cloud_1">
              <a:extLst>
                <a:ext uri="{FF2B5EF4-FFF2-40B4-BE49-F238E27FC236}">
                  <a16:creationId xmlns:a16="http://schemas.microsoft.com/office/drawing/2014/main" id="{39DD7F0C-3604-46E1-0FA8-9128CF2524E9}"/>
                </a:ext>
              </a:extLst>
            </p:cNvPr>
            <p:cNvPicPr>
              <a:picLocks noChangeAspect="1"/>
            </p:cNvPicPr>
            <p:nvPr/>
          </p:nvPicPr>
          <p:blipFill>
            <a:blip r:embed="rId3"/>
            <a:stretch>
              <a:fillRect/>
            </a:stretch>
          </p:blipFill>
          <p:spPr>
            <a:xfrm>
              <a:off x="9501034" y="2410126"/>
              <a:ext cx="2237977" cy="728954"/>
            </a:xfrm>
            <a:prstGeom prst="rect">
              <a:avLst/>
            </a:prstGeom>
          </p:spPr>
        </p:pic>
      </p:grpSp>
      <p:grpSp>
        <p:nvGrpSpPr>
          <p:cNvPr id="30" name="Workforce_Person_1">
            <a:extLst>
              <a:ext uri="{FF2B5EF4-FFF2-40B4-BE49-F238E27FC236}">
                <a16:creationId xmlns:a16="http://schemas.microsoft.com/office/drawing/2014/main" id="{F071BCD4-AD69-CA63-000E-3F1F0C24507E}"/>
              </a:ext>
            </a:extLst>
          </p:cNvPr>
          <p:cNvGrpSpPr/>
          <p:nvPr/>
        </p:nvGrpSpPr>
        <p:grpSpPr>
          <a:xfrm>
            <a:off x="2961555" y="4994136"/>
            <a:ext cx="1752980" cy="346611"/>
            <a:chOff x="2961555" y="2703379"/>
            <a:chExt cx="1752980" cy="346611"/>
          </a:xfrm>
        </p:grpSpPr>
        <p:cxnSp>
          <p:nvCxnSpPr>
            <p:cNvPr id="31" name="L_Workforce_Person_1">
              <a:extLst>
                <a:ext uri="{FF2B5EF4-FFF2-40B4-BE49-F238E27FC236}">
                  <a16:creationId xmlns:a16="http://schemas.microsoft.com/office/drawing/2014/main" id="{D98801D3-2B0F-70D0-6646-9BB6ED45A0CF}"/>
                </a:ext>
              </a:extLst>
            </p:cNvPr>
            <p:cNvCxnSpPr>
              <a:cxnSpLocks/>
            </p:cNvCxnSpPr>
            <p:nvPr/>
          </p:nvCxnSpPr>
          <p:spPr>
            <a:xfrm>
              <a:off x="3026115" y="3049990"/>
              <a:ext cx="1620000" cy="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3" name="T_Workforce_Person_1">
              <a:extLst>
                <a:ext uri="{FF2B5EF4-FFF2-40B4-BE49-F238E27FC236}">
                  <a16:creationId xmlns:a16="http://schemas.microsoft.com/office/drawing/2014/main" id="{5FD1666A-82C9-DBB1-B0F1-47534EF1028D}"/>
                </a:ext>
              </a:extLst>
            </p:cNvPr>
            <p:cNvSpPr txBox="1"/>
            <p:nvPr/>
          </p:nvSpPr>
          <p:spPr>
            <a:xfrm>
              <a:off x="2961555" y="2703379"/>
              <a:ext cx="1752980" cy="338554"/>
            </a:xfrm>
            <a:prstGeom prst="rect">
              <a:avLst/>
            </a:prstGeom>
            <a:noFill/>
          </p:spPr>
          <p:txBody>
            <a:bodyPr wrap="none" rtlCol="0">
              <a:spAutoFit/>
            </a:bodyPr>
            <a:lstStyle/>
            <a:p>
              <a:pPr algn="ctr"/>
              <a:r>
                <a:rPr lang="de-DE" sz="1600" err="1">
                  <a:latin typeface="Aptos" panose="020B0004020202020204" pitchFamily="34" charset="0"/>
                </a:rPr>
                <a:t>Workforce</a:t>
              </a:r>
              <a:r>
                <a:rPr lang="de-DE" sz="1600">
                  <a:latin typeface="Aptos" panose="020B0004020202020204" pitchFamily="34" charset="0"/>
                </a:rPr>
                <a:t> Person</a:t>
              </a:r>
            </a:p>
          </p:txBody>
        </p:sp>
      </p:grpSp>
      <p:grpSp>
        <p:nvGrpSpPr>
          <p:cNvPr id="40" name="Workforce_Person_2">
            <a:extLst>
              <a:ext uri="{FF2B5EF4-FFF2-40B4-BE49-F238E27FC236}">
                <a16:creationId xmlns:a16="http://schemas.microsoft.com/office/drawing/2014/main" id="{EA676F11-53E6-5182-C235-6B32814917CC}"/>
              </a:ext>
            </a:extLst>
          </p:cNvPr>
          <p:cNvGrpSpPr/>
          <p:nvPr/>
        </p:nvGrpSpPr>
        <p:grpSpPr>
          <a:xfrm>
            <a:off x="7490712" y="5004526"/>
            <a:ext cx="1752980" cy="338554"/>
            <a:chOff x="7490712" y="2713769"/>
            <a:chExt cx="1752980" cy="338554"/>
          </a:xfrm>
        </p:grpSpPr>
        <p:cxnSp>
          <p:nvCxnSpPr>
            <p:cNvPr id="41" name="L_Workforce_Person_2">
              <a:extLst>
                <a:ext uri="{FF2B5EF4-FFF2-40B4-BE49-F238E27FC236}">
                  <a16:creationId xmlns:a16="http://schemas.microsoft.com/office/drawing/2014/main" id="{69B9D640-8A0C-9C33-4E1A-44DE7FD97C71}"/>
                </a:ext>
              </a:extLst>
            </p:cNvPr>
            <p:cNvCxnSpPr>
              <a:cxnSpLocks/>
            </p:cNvCxnSpPr>
            <p:nvPr/>
          </p:nvCxnSpPr>
          <p:spPr>
            <a:xfrm>
              <a:off x="7557202" y="3049990"/>
              <a:ext cx="1620000" cy="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2" name="T_Workforce_Person_2">
              <a:extLst>
                <a:ext uri="{FF2B5EF4-FFF2-40B4-BE49-F238E27FC236}">
                  <a16:creationId xmlns:a16="http://schemas.microsoft.com/office/drawing/2014/main" id="{9F82B4AA-978E-5AF6-C903-1243FDB6C5CB}"/>
                </a:ext>
              </a:extLst>
            </p:cNvPr>
            <p:cNvSpPr txBox="1"/>
            <p:nvPr/>
          </p:nvSpPr>
          <p:spPr>
            <a:xfrm>
              <a:off x="7490712" y="2713769"/>
              <a:ext cx="1752980" cy="338554"/>
            </a:xfrm>
            <a:prstGeom prst="rect">
              <a:avLst/>
            </a:prstGeom>
            <a:noFill/>
          </p:spPr>
          <p:txBody>
            <a:bodyPr wrap="none" rtlCol="0">
              <a:spAutoFit/>
            </a:bodyPr>
            <a:lstStyle/>
            <a:p>
              <a:pPr algn="ctr"/>
              <a:r>
                <a:rPr lang="de-DE" sz="1600" err="1">
                  <a:latin typeface="Aptos" panose="020B0004020202020204" pitchFamily="34" charset="0"/>
                </a:rPr>
                <a:t>Workforce</a:t>
              </a:r>
              <a:r>
                <a:rPr lang="de-DE" sz="1600">
                  <a:latin typeface="Aptos" panose="020B0004020202020204" pitchFamily="34" charset="0"/>
                </a:rPr>
                <a:t> Person</a:t>
              </a:r>
            </a:p>
          </p:txBody>
        </p:sp>
      </p:grpSp>
      <p:grpSp>
        <p:nvGrpSpPr>
          <p:cNvPr id="49" name="Gruppieren 48">
            <a:extLst>
              <a:ext uri="{FF2B5EF4-FFF2-40B4-BE49-F238E27FC236}">
                <a16:creationId xmlns:a16="http://schemas.microsoft.com/office/drawing/2014/main" id="{730FDD77-1292-036A-744F-4065AB03311F}"/>
              </a:ext>
            </a:extLst>
          </p:cNvPr>
          <p:cNvGrpSpPr/>
          <p:nvPr/>
        </p:nvGrpSpPr>
        <p:grpSpPr>
          <a:xfrm>
            <a:off x="0" y="-4029"/>
            <a:ext cx="12192000" cy="1588785"/>
            <a:chOff x="0" y="-4029"/>
            <a:chExt cx="12192000" cy="1588785"/>
          </a:xfrm>
        </p:grpSpPr>
        <p:pic>
          <p:nvPicPr>
            <p:cNvPr id="50" name="Grafik 49">
              <a:extLst>
                <a:ext uri="{FF2B5EF4-FFF2-40B4-BE49-F238E27FC236}">
                  <a16:creationId xmlns:a16="http://schemas.microsoft.com/office/drawing/2014/main" id="{650B15D8-B12C-3867-18E2-1A59F619455C}"/>
                </a:ext>
              </a:extLst>
            </p:cNvPr>
            <p:cNvPicPr>
              <a:picLocks noChangeAspect="1"/>
            </p:cNvPicPr>
            <p:nvPr/>
          </p:nvPicPr>
          <p:blipFill>
            <a:blip r:embed="rId5"/>
            <a:srcRect b="76950"/>
            <a:stretch/>
          </p:blipFill>
          <p:spPr>
            <a:xfrm>
              <a:off x="0" y="0"/>
              <a:ext cx="12192000" cy="1580728"/>
            </a:xfrm>
            <a:prstGeom prst="rect">
              <a:avLst/>
            </a:prstGeom>
          </p:spPr>
        </p:pic>
        <p:sp>
          <p:nvSpPr>
            <p:cNvPr id="52" name="Rectangle 5">
              <a:extLst>
                <a:ext uri="{FF2B5EF4-FFF2-40B4-BE49-F238E27FC236}">
                  <a16:creationId xmlns:a16="http://schemas.microsoft.com/office/drawing/2014/main" id="{E6F85612-69D4-F59A-DC9B-42DB2BF097BF}"/>
                </a:ext>
              </a:extLst>
            </p:cNvPr>
            <p:cNvSpPr/>
            <p:nvPr/>
          </p:nvSpPr>
          <p:spPr>
            <a:xfrm>
              <a:off x="0" y="-4029"/>
              <a:ext cx="12192000" cy="1588785"/>
            </a:xfrm>
            <a:prstGeom prst="rect">
              <a:avLst/>
            </a:prstGeom>
            <a:gradFill flip="none" rotWithShape="1">
              <a:gsLst>
                <a:gs pos="73000">
                  <a:srgbClr val="0070C0">
                    <a:alpha val="0"/>
                    <a:lumMod val="100000"/>
                  </a:srgbClr>
                </a:gs>
                <a:gs pos="100000">
                  <a:srgbClr val="002060">
                    <a:alpha val="31653"/>
                  </a:srgb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Titel 9">
              <a:extLst>
                <a:ext uri="{FF2B5EF4-FFF2-40B4-BE49-F238E27FC236}">
                  <a16:creationId xmlns:a16="http://schemas.microsoft.com/office/drawing/2014/main" id="{9613A4A8-AB24-45B3-B0B9-89F16873D6CC}"/>
                </a:ext>
              </a:extLst>
            </p:cNvPr>
            <p:cNvSpPr txBox="1">
              <a:spLocks/>
            </p:cNvSpPr>
            <p:nvPr/>
          </p:nvSpPr>
          <p:spPr bwMode="auto">
            <a:xfrm>
              <a:off x="551384" y="476672"/>
              <a:ext cx="10972800" cy="8442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2400" kern="1200">
                  <a:solidFill>
                    <a:srgbClr val="184586"/>
                  </a:solidFill>
                  <a:latin typeface="Verdana" panose="020B0604030504040204" pitchFamily="34" charset="0"/>
                  <a:ea typeface="Verdana" panose="020B0604030504040204" pitchFamily="34" charset="0"/>
                  <a:cs typeface="Verdana" panose="020B0604030504040204" pitchFamily="34" charset="0"/>
                </a:defRPr>
              </a:lvl1pPr>
            </a:lstStyle>
            <a:p>
              <a:r>
                <a:rPr lang="de-DE" dirty="0">
                  <a:solidFill>
                    <a:schemeClr val="bg1"/>
                  </a:solidFill>
                </a:rPr>
                <a:t>Überblick</a:t>
              </a:r>
            </a:p>
          </p:txBody>
        </p:sp>
        <p:pic>
          <p:nvPicPr>
            <p:cNvPr id="54" name="Grafik 53">
              <a:extLst>
                <a:ext uri="{FF2B5EF4-FFF2-40B4-BE49-F238E27FC236}">
                  <a16:creationId xmlns:a16="http://schemas.microsoft.com/office/drawing/2014/main" id="{0F089538-897B-7A67-61CF-7C32E0447048}"/>
                </a:ext>
              </a:extLst>
            </p:cNvPr>
            <p:cNvPicPr>
              <a:picLocks noChangeAspect="1"/>
            </p:cNvPicPr>
            <p:nvPr/>
          </p:nvPicPr>
          <p:blipFill>
            <a:blip r:embed="rId6"/>
            <a:srcRect/>
            <a:stretch/>
          </p:blipFill>
          <p:spPr>
            <a:xfrm>
              <a:off x="10992544" y="183679"/>
              <a:ext cx="1152128" cy="1152128"/>
            </a:xfrm>
            <a:prstGeom prst="rect">
              <a:avLst/>
            </a:prstGeom>
          </p:spPr>
        </p:pic>
      </p:grpSp>
    </p:spTree>
    <p:extLst>
      <p:ext uri="{BB962C8B-B14F-4D97-AF65-F5344CB8AC3E}">
        <p14:creationId xmlns:p14="http://schemas.microsoft.com/office/powerpoint/2010/main" val="1111290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llipse 10">
            <a:extLst>
              <a:ext uri="{FF2B5EF4-FFF2-40B4-BE49-F238E27FC236}">
                <a16:creationId xmlns:a16="http://schemas.microsoft.com/office/drawing/2014/main" id="{E4E9ABE7-3969-5CB3-40B3-58CFBC25AF4C}"/>
              </a:ext>
            </a:extLst>
          </p:cNvPr>
          <p:cNvSpPr/>
          <p:nvPr/>
        </p:nvSpPr>
        <p:spPr>
          <a:xfrm>
            <a:off x="1119827" y="5772356"/>
            <a:ext cx="360000" cy="360000"/>
          </a:xfrm>
          <a:prstGeom prst="ellipse">
            <a:avLst/>
          </a:prstGeom>
          <a:solidFill>
            <a:schemeClr val="bg1"/>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12" name="Textfeld 11">
            <a:extLst>
              <a:ext uri="{FF2B5EF4-FFF2-40B4-BE49-F238E27FC236}">
                <a16:creationId xmlns:a16="http://schemas.microsoft.com/office/drawing/2014/main" id="{20869725-1D0C-5678-5108-572398A63827}"/>
              </a:ext>
            </a:extLst>
          </p:cNvPr>
          <p:cNvSpPr txBox="1"/>
          <p:nvPr/>
        </p:nvSpPr>
        <p:spPr>
          <a:xfrm>
            <a:off x="1119827" y="5769373"/>
            <a:ext cx="360000" cy="369332"/>
          </a:xfrm>
          <a:prstGeom prst="rect">
            <a:avLst/>
          </a:prstGeom>
          <a:noFill/>
        </p:spPr>
        <p:txBody>
          <a:bodyPr wrap="square" rtlCol="0">
            <a:spAutoFit/>
          </a:bodyPr>
          <a:lstStyle/>
          <a:p>
            <a:pPr algn="ctr"/>
            <a:r>
              <a:rPr lang="de-DE" b="1" dirty="0">
                <a:latin typeface="Aptos" panose="020B0004020202020204" pitchFamily="34" charset="0"/>
              </a:rPr>
              <a:t>A</a:t>
            </a:r>
          </a:p>
        </p:txBody>
      </p:sp>
      <p:sp>
        <p:nvSpPr>
          <p:cNvPr id="25" name="Textfeld 24">
            <a:extLst>
              <a:ext uri="{FF2B5EF4-FFF2-40B4-BE49-F238E27FC236}">
                <a16:creationId xmlns:a16="http://schemas.microsoft.com/office/drawing/2014/main" id="{37BC5EF3-0531-4304-C139-D19FF803DBBD}"/>
              </a:ext>
            </a:extLst>
          </p:cNvPr>
          <p:cNvSpPr txBox="1"/>
          <p:nvPr/>
        </p:nvSpPr>
        <p:spPr>
          <a:xfrm>
            <a:off x="2918956" y="431946"/>
            <a:ext cx="360000" cy="369332"/>
          </a:xfrm>
          <a:prstGeom prst="rect">
            <a:avLst/>
          </a:prstGeom>
          <a:noFill/>
        </p:spPr>
        <p:txBody>
          <a:bodyPr wrap="square" rtlCol="0">
            <a:spAutoFit/>
          </a:bodyPr>
          <a:lstStyle/>
          <a:p>
            <a:pPr algn="ctr"/>
            <a:r>
              <a:rPr lang="de-DE" b="1" dirty="0">
                <a:latin typeface="Aptos" panose="020B0004020202020204" pitchFamily="34" charset="0"/>
              </a:rPr>
              <a:t>B</a:t>
            </a:r>
          </a:p>
        </p:txBody>
      </p:sp>
      <p:cxnSp>
        <p:nvCxnSpPr>
          <p:cNvPr id="4" name="Gerader Verbinder 3">
            <a:extLst>
              <a:ext uri="{FF2B5EF4-FFF2-40B4-BE49-F238E27FC236}">
                <a16:creationId xmlns:a16="http://schemas.microsoft.com/office/drawing/2014/main" id="{80C47443-F00B-6548-804E-F8CB51720B73}"/>
              </a:ext>
            </a:extLst>
          </p:cNvPr>
          <p:cNvCxnSpPr/>
          <p:nvPr/>
        </p:nvCxnSpPr>
        <p:spPr>
          <a:xfrm>
            <a:off x="432961" y="2401750"/>
            <a:ext cx="18000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 name="Gerader Verbinder 4">
            <a:extLst>
              <a:ext uri="{FF2B5EF4-FFF2-40B4-BE49-F238E27FC236}">
                <a16:creationId xmlns:a16="http://schemas.microsoft.com/office/drawing/2014/main" id="{FDD87685-0BBF-C41E-D029-BF9674C9881A}"/>
              </a:ext>
            </a:extLst>
          </p:cNvPr>
          <p:cNvCxnSpPr/>
          <p:nvPr/>
        </p:nvCxnSpPr>
        <p:spPr>
          <a:xfrm>
            <a:off x="2232961" y="2401750"/>
            <a:ext cx="1800000" cy="0"/>
          </a:xfrm>
          <a:prstGeom prst="line">
            <a:avLst/>
          </a:prstGeom>
          <a:ln w="76200">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id="{55F6A1E9-7FB8-8ED1-51A4-1EC8923435E5}"/>
              </a:ext>
            </a:extLst>
          </p:cNvPr>
          <p:cNvCxnSpPr/>
          <p:nvPr/>
        </p:nvCxnSpPr>
        <p:spPr>
          <a:xfrm>
            <a:off x="4032961" y="2401750"/>
            <a:ext cx="1800000" cy="0"/>
          </a:xfrm>
          <a:prstGeom prst="line">
            <a:avLst/>
          </a:prstGeom>
          <a:ln w="7620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D8437EC3-3927-679B-A866-C2FAE9D00D71}"/>
              </a:ext>
            </a:extLst>
          </p:cNvPr>
          <p:cNvCxnSpPr/>
          <p:nvPr/>
        </p:nvCxnSpPr>
        <p:spPr>
          <a:xfrm>
            <a:off x="5832961" y="2401750"/>
            <a:ext cx="1800000" cy="0"/>
          </a:xfrm>
          <a:prstGeom prst="line">
            <a:avLst/>
          </a:prstGeom>
          <a:ln w="76200">
            <a:solidFill>
              <a:srgbClr val="73B149"/>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1FFF0F5E-A0F0-7CF6-9155-285F8A25D297}"/>
              </a:ext>
            </a:extLst>
          </p:cNvPr>
          <p:cNvCxnSpPr/>
          <p:nvPr/>
        </p:nvCxnSpPr>
        <p:spPr>
          <a:xfrm>
            <a:off x="7632961" y="2401750"/>
            <a:ext cx="1800000" cy="0"/>
          </a:xfrm>
          <a:prstGeom prst="line">
            <a:avLst/>
          </a:prstGeom>
          <a:ln w="76200">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29294E42-A0DC-2363-C123-1F139EAC603D}"/>
              </a:ext>
            </a:extLst>
          </p:cNvPr>
          <p:cNvCxnSpPr/>
          <p:nvPr/>
        </p:nvCxnSpPr>
        <p:spPr>
          <a:xfrm>
            <a:off x="9432961" y="2401750"/>
            <a:ext cx="1800000"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E33CEB11-CBD0-6C75-1041-1714CB1433BA}"/>
              </a:ext>
            </a:extLst>
          </p:cNvPr>
          <p:cNvCxnSpPr>
            <a:cxnSpLocks/>
            <a:endCxn id="12" idx="0"/>
          </p:cNvCxnSpPr>
          <p:nvPr/>
        </p:nvCxnSpPr>
        <p:spPr>
          <a:xfrm>
            <a:off x="1299827" y="2173151"/>
            <a:ext cx="0" cy="359622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F685A24C-85F5-FBC8-725F-62FD699EBBC7}"/>
              </a:ext>
            </a:extLst>
          </p:cNvPr>
          <p:cNvCxnSpPr>
            <a:cxnSpLocks/>
          </p:cNvCxnSpPr>
          <p:nvPr/>
        </p:nvCxnSpPr>
        <p:spPr>
          <a:xfrm flipV="1">
            <a:off x="3098956" y="801278"/>
            <a:ext cx="0" cy="1600472"/>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sp>
        <p:nvSpPr>
          <p:cNvPr id="24" name="Ellipse 23">
            <a:extLst>
              <a:ext uri="{FF2B5EF4-FFF2-40B4-BE49-F238E27FC236}">
                <a16:creationId xmlns:a16="http://schemas.microsoft.com/office/drawing/2014/main" id="{4AF3DD28-0518-573F-87C6-3E5CED9A19E8}"/>
              </a:ext>
            </a:extLst>
          </p:cNvPr>
          <p:cNvSpPr/>
          <p:nvPr/>
        </p:nvSpPr>
        <p:spPr>
          <a:xfrm>
            <a:off x="2918956" y="434929"/>
            <a:ext cx="360000" cy="360000"/>
          </a:xfrm>
          <a:prstGeom prst="ellipse">
            <a:avLst/>
          </a:prstGeom>
          <a:noFill/>
          <a:ln w="28575">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28" name="Textfeld 27">
            <a:extLst>
              <a:ext uri="{FF2B5EF4-FFF2-40B4-BE49-F238E27FC236}">
                <a16:creationId xmlns:a16="http://schemas.microsoft.com/office/drawing/2014/main" id="{471D8B24-BEE4-525B-8C26-C0CD749697F2}"/>
              </a:ext>
            </a:extLst>
          </p:cNvPr>
          <p:cNvSpPr txBox="1"/>
          <p:nvPr/>
        </p:nvSpPr>
        <p:spPr>
          <a:xfrm>
            <a:off x="4760146" y="4345186"/>
            <a:ext cx="360000" cy="369332"/>
          </a:xfrm>
          <a:prstGeom prst="rect">
            <a:avLst/>
          </a:prstGeom>
          <a:noFill/>
          <a:ln>
            <a:noFill/>
          </a:ln>
        </p:spPr>
        <p:txBody>
          <a:bodyPr wrap="square" rtlCol="0">
            <a:spAutoFit/>
          </a:bodyPr>
          <a:lstStyle/>
          <a:p>
            <a:pPr algn="ctr"/>
            <a:r>
              <a:rPr lang="de-DE" b="1" dirty="0">
                <a:latin typeface="Aptos" panose="020B0004020202020204" pitchFamily="34" charset="0"/>
              </a:rPr>
              <a:t>C</a:t>
            </a:r>
          </a:p>
        </p:txBody>
      </p:sp>
      <p:sp>
        <p:nvSpPr>
          <p:cNvPr id="29" name="Ellipse 28">
            <a:extLst>
              <a:ext uri="{FF2B5EF4-FFF2-40B4-BE49-F238E27FC236}">
                <a16:creationId xmlns:a16="http://schemas.microsoft.com/office/drawing/2014/main" id="{62357937-71E6-C404-45E3-D278D812BC23}"/>
              </a:ext>
            </a:extLst>
          </p:cNvPr>
          <p:cNvSpPr/>
          <p:nvPr/>
        </p:nvSpPr>
        <p:spPr>
          <a:xfrm>
            <a:off x="4760146" y="4348169"/>
            <a:ext cx="360000" cy="360000"/>
          </a:xfrm>
          <a:prstGeom prst="ellipse">
            <a:avLst/>
          </a:prstGeom>
          <a:noFill/>
          <a:ln w="28575">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cxnSp>
        <p:nvCxnSpPr>
          <p:cNvPr id="30" name="Gerader Verbinder 29">
            <a:extLst>
              <a:ext uri="{FF2B5EF4-FFF2-40B4-BE49-F238E27FC236}">
                <a16:creationId xmlns:a16="http://schemas.microsoft.com/office/drawing/2014/main" id="{0CAA2628-939A-FCC6-0EF0-2F9A1AF60912}"/>
              </a:ext>
            </a:extLst>
          </p:cNvPr>
          <p:cNvCxnSpPr>
            <a:cxnSpLocks/>
            <a:endCxn id="29" idx="0"/>
          </p:cNvCxnSpPr>
          <p:nvPr/>
        </p:nvCxnSpPr>
        <p:spPr>
          <a:xfrm>
            <a:off x="4940146" y="2401750"/>
            <a:ext cx="0" cy="1946419"/>
          </a:xfrm>
          <a:prstGeom prst="line">
            <a:avLst/>
          </a:prstGeom>
          <a:ln w="28575">
            <a:solidFill>
              <a:srgbClr val="595959"/>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00A53CA0-9490-AA33-9C7F-02A603DB307F}"/>
              </a:ext>
            </a:extLst>
          </p:cNvPr>
          <p:cNvSpPr txBox="1"/>
          <p:nvPr/>
        </p:nvSpPr>
        <p:spPr>
          <a:xfrm>
            <a:off x="6563987" y="818444"/>
            <a:ext cx="360000" cy="369332"/>
          </a:xfrm>
          <a:prstGeom prst="rect">
            <a:avLst/>
          </a:prstGeom>
          <a:noFill/>
          <a:ln>
            <a:noFill/>
          </a:ln>
        </p:spPr>
        <p:txBody>
          <a:bodyPr wrap="square" rtlCol="0">
            <a:spAutoFit/>
          </a:bodyPr>
          <a:lstStyle/>
          <a:p>
            <a:pPr algn="ctr"/>
            <a:r>
              <a:rPr lang="de-DE" b="1" dirty="0">
                <a:latin typeface="Aptos" panose="020B0004020202020204" pitchFamily="34" charset="0"/>
              </a:rPr>
              <a:t>D</a:t>
            </a:r>
          </a:p>
        </p:txBody>
      </p:sp>
      <p:sp>
        <p:nvSpPr>
          <p:cNvPr id="34" name="Ellipse 33">
            <a:extLst>
              <a:ext uri="{FF2B5EF4-FFF2-40B4-BE49-F238E27FC236}">
                <a16:creationId xmlns:a16="http://schemas.microsoft.com/office/drawing/2014/main" id="{1EB930C2-E928-D83F-5F02-B8E609EF3CF2}"/>
              </a:ext>
            </a:extLst>
          </p:cNvPr>
          <p:cNvSpPr/>
          <p:nvPr/>
        </p:nvSpPr>
        <p:spPr>
          <a:xfrm>
            <a:off x="6563987" y="821427"/>
            <a:ext cx="360000" cy="360000"/>
          </a:xfrm>
          <a:prstGeom prst="ellipse">
            <a:avLst/>
          </a:prstGeom>
          <a:noFill/>
          <a:ln w="28575">
            <a:solidFill>
              <a:srgbClr val="73B1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cxnSp>
        <p:nvCxnSpPr>
          <p:cNvPr id="33" name="Gerader Verbinder 32">
            <a:extLst>
              <a:ext uri="{FF2B5EF4-FFF2-40B4-BE49-F238E27FC236}">
                <a16:creationId xmlns:a16="http://schemas.microsoft.com/office/drawing/2014/main" id="{48AE08B4-D765-EDDC-26FD-1B1B71786067}"/>
              </a:ext>
            </a:extLst>
          </p:cNvPr>
          <p:cNvCxnSpPr>
            <a:cxnSpLocks/>
          </p:cNvCxnSpPr>
          <p:nvPr/>
        </p:nvCxnSpPr>
        <p:spPr>
          <a:xfrm flipV="1">
            <a:off x="6743987" y="1187777"/>
            <a:ext cx="0" cy="1213973"/>
          </a:xfrm>
          <a:prstGeom prst="line">
            <a:avLst/>
          </a:prstGeom>
          <a:ln w="28575">
            <a:solidFill>
              <a:srgbClr val="73B149"/>
            </a:solidFill>
          </a:ln>
        </p:spPr>
        <p:style>
          <a:lnRef idx="1">
            <a:schemeClr val="accent1"/>
          </a:lnRef>
          <a:fillRef idx="0">
            <a:schemeClr val="accent1"/>
          </a:fillRef>
          <a:effectRef idx="0">
            <a:schemeClr val="accent1"/>
          </a:effectRef>
          <a:fontRef idx="minor">
            <a:schemeClr val="tx1"/>
          </a:fontRef>
        </p:style>
      </p:cxnSp>
      <p:sp>
        <p:nvSpPr>
          <p:cNvPr id="41" name="Textfeld 40">
            <a:extLst>
              <a:ext uri="{FF2B5EF4-FFF2-40B4-BE49-F238E27FC236}">
                <a16:creationId xmlns:a16="http://schemas.microsoft.com/office/drawing/2014/main" id="{8CB52744-E86A-0E3C-2549-D13750670016}"/>
              </a:ext>
            </a:extLst>
          </p:cNvPr>
          <p:cNvSpPr txBox="1"/>
          <p:nvPr/>
        </p:nvSpPr>
        <p:spPr>
          <a:xfrm>
            <a:off x="8367470" y="3538725"/>
            <a:ext cx="360000" cy="369332"/>
          </a:xfrm>
          <a:prstGeom prst="rect">
            <a:avLst/>
          </a:prstGeom>
          <a:noFill/>
          <a:ln>
            <a:noFill/>
          </a:ln>
        </p:spPr>
        <p:txBody>
          <a:bodyPr wrap="square" rtlCol="0">
            <a:spAutoFit/>
          </a:bodyPr>
          <a:lstStyle/>
          <a:p>
            <a:pPr algn="ctr"/>
            <a:r>
              <a:rPr lang="de-DE" b="1" dirty="0">
                <a:latin typeface="Aptos" panose="020B0004020202020204" pitchFamily="34" charset="0"/>
              </a:rPr>
              <a:t>E</a:t>
            </a:r>
          </a:p>
        </p:txBody>
      </p:sp>
      <p:sp>
        <p:nvSpPr>
          <p:cNvPr id="42" name="Ellipse 41">
            <a:extLst>
              <a:ext uri="{FF2B5EF4-FFF2-40B4-BE49-F238E27FC236}">
                <a16:creationId xmlns:a16="http://schemas.microsoft.com/office/drawing/2014/main" id="{8E2C6721-291B-EDFD-8BF2-006CEBD153CA}"/>
              </a:ext>
            </a:extLst>
          </p:cNvPr>
          <p:cNvSpPr/>
          <p:nvPr/>
        </p:nvSpPr>
        <p:spPr>
          <a:xfrm>
            <a:off x="8367470" y="3541708"/>
            <a:ext cx="360000" cy="360000"/>
          </a:xfrm>
          <a:prstGeom prst="ellipse">
            <a:avLst/>
          </a:prstGeom>
          <a:noFill/>
          <a:ln w="28575">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cxnSp>
        <p:nvCxnSpPr>
          <p:cNvPr id="43" name="Gerader Verbinder 42">
            <a:extLst>
              <a:ext uri="{FF2B5EF4-FFF2-40B4-BE49-F238E27FC236}">
                <a16:creationId xmlns:a16="http://schemas.microsoft.com/office/drawing/2014/main" id="{A90B122E-729D-712A-F251-2EEC06F8F3B3}"/>
              </a:ext>
            </a:extLst>
          </p:cNvPr>
          <p:cNvCxnSpPr>
            <a:cxnSpLocks/>
            <a:endCxn id="41" idx="0"/>
          </p:cNvCxnSpPr>
          <p:nvPr/>
        </p:nvCxnSpPr>
        <p:spPr>
          <a:xfrm>
            <a:off x="8547470" y="2395401"/>
            <a:ext cx="0" cy="1143324"/>
          </a:xfrm>
          <a:prstGeom prst="line">
            <a:avLst/>
          </a:prstGeom>
          <a:ln w="28575">
            <a:solidFill>
              <a:srgbClr val="4472C4"/>
            </a:solidFill>
          </a:ln>
        </p:spPr>
        <p:style>
          <a:lnRef idx="1">
            <a:schemeClr val="accent1"/>
          </a:lnRef>
          <a:fillRef idx="0">
            <a:schemeClr val="accent1"/>
          </a:fillRef>
          <a:effectRef idx="0">
            <a:schemeClr val="accent1"/>
          </a:effectRef>
          <a:fontRef idx="minor">
            <a:schemeClr val="tx1"/>
          </a:fontRef>
        </p:style>
      </p:cxnSp>
      <p:sp>
        <p:nvSpPr>
          <p:cNvPr id="45" name="Ellipse 44">
            <a:extLst>
              <a:ext uri="{FF2B5EF4-FFF2-40B4-BE49-F238E27FC236}">
                <a16:creationId xmlns:a16="http://schemas.microsoft.com/office/drawing/2014/main" id="{72A46095-F8AC-CBAD-1BAA-36C8CA36833D}"/>
              </a:ext>
            </a:extLst>
          </p:cNvPr>
          <p:cNvSpPr/>
          <p:nvPr/>
        </p:nvSpPr>
        <p:spPr>
          <a:xfrm>
            <a:off x="1263195" y="5599523"/>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46" name="Ellipse 45">
            <a:extLst>
              <a:ext uri="{FF2B5EF4-FFF2-40B4-BE49-F238E27FC236}">
                <a16:creationId xmlns:a16="http://schemas.microsoft.com/office/drawing/2014/main" id="{48D50CCE-74D1-3D1F-B84A-1E44094C65D1}"/>
              </a:ext>
            </a:extLst>
          </p:cNvPr>
          <p:cNvSpPr/>
          <p:nvPr/>
        </p:nvSpPr>
        <p:spPr>
          <a:xfrm>
            <a:off x="1264761" y="3173691"/>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47" name="Ellipse 46">
            <a:extLst>
              <a:ext uri="{FF2B5EF4-FFF2-40B4-BE49-F238E27FC236}">
                <a16:creationId xmlns:a16="http://schemas.microsoft.com/office/drawing/2014/main" id="{1FE0006B-328A-49BF-1F73-440427F16649}"/>
              </a:ext>
            </a:extLst>
          </p:cNvPr>
          <p:cNvSpPr/>
          <p:nvPr/>
        </p:nvSpPr>
        <p:spPr>
          <a:xfrm>
            <a:off x="1261624" y="3575905"/>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48" name="Ellipse 47">
            <a:extLst>
              <a:ext uri="{FF2B5EF4-FFF2-40B4-BE49-F238E27FC236}">
                <a16:creationId xmlns:a16="http://schemas.microsoft.com/office/drawing/2014/main" id="{0E4BD019-70A2-3DD5-1AB4-C89154825381}"/>
              </a:ext>
            </a:extLst>
          </p:cNvPr>
          <p:cNvSpPr/>
          <p:nvPr/>
        </p:nvSpPr>
        <p:spPr>
          <a:xfrm>
            <a:off x="1263196" y="3982822"/>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49" name="Ellipse 48">
            <a:extLst>
              <a:ext uri="{FF2B5EF4-FFF2-40B4-BE49-F238E27FC236}">
                <a16:creationId xmlns:a16="http://schemas.microsoft.com/office/drawing/2014/main" id="{266E691B-660A-DF72-49F8-24E239D2F84C}"/>
              </a:ext>
            </a:extLst>
          </p:cNvPr>
          <p:cNvSpPr/>
          <p:nvPr/>
        </p:nvSpPr>
        <p:spPr>
          <a:xfrm>
            <a:off x="1264767" y="4385033"/>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50" name="Ellipse 49">
            <a:extLst>
              <a:ext uri="{FF2B5EF4-FFF2-40B4-BE49-F238E27FC236}">
                <a16:creationId xmlns:a16="http://schemas.microsoft.com/office/drawing/2014/main" id="{23BD9923-CDF3-8DDB-DBA2-712C3B834EB4}"/>
              </a:ext>
            </a:extLst>
          </p:cNvPr>
          <p:cNvSpPr/>
          <p:nvPr/>
        </p:nvSpPr>
        <p:spPr>
          <a:xfrm>
            <a:off x="1261628" y="4787250"/>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51" name="Ellipse 50">
            <a:extLst>
              <a:ext uri="{FF2B5EF4-FFF2-40B4-BE49-F238E27FC236}">
                <a16:creationId xmlns:a16="http://schemas.microsoft.com/office/drawing/2014/main" id="{F8D7CC1F-44B6-A990-703F-4840023AC642}"/>
              </a:ext>
            </a:extLst>
          </p:cNvPr>
          <p:cNvSpPr/>
          <p:nvPr/>
        </p:nvSpPr>
        <p:spPr>
          <a:xfrm>
            <a:off x="1263197" y="5194179"/>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53" name="Ellipse 52">
            <a:extLst>
              <a:ext uri="{FF2B5EF4-FFF2-40B4-BE49-F238E27FC236}">
                <a16:creationId xmlns:a16="http://schemas.microsoft.com/office/drawing/2014/main" id="{262BD675-482B-B0E4-6B6E-1E318198D7C5}"/>
              </a:ext>
            </a:extLst>
          </p:cNvPr>
          <p:cNvSpPr/>
          <p:nvPr/>
        </p:nvSpPr>
        <p:spPr>
          <a:xfrm>
            <a:off x="3062132" y="1157933"/>
            <a:ext cx="75600" cy="75600"/>
          </a:xfrm>
          <a:prstGeom prst="ellipse">
            <a:avLst/>
          </a:prstGeom>
          <a:solidFill>
            <a:srgbClr val="ED7D31"/>
          </a:solidFill>
          <a:ln>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54" name="Ellipse 53">
            <a:extLst>
              <a:ext uri="{FF2B5EF4-FFF2-40B4-BE49-F238E27FC236}">
                <a16:creationId xmlns:a16="http://schemas.microsoft.com/office/drawing/2014/main" id="{659AE177-6A73-65FE-DCA5-4960C3220074}"/>
              </a:ext>
            </a:extLst>
          </p:cNvPr>
          <p:cNvSpPr/>
          <p:nvPr/>
        </p:nvSpPr>
        <p:spPr>
          <a:xfrm>
            <a:off x="3058989" y="1560140"/>
            <a:ext cx="75600" cy="75600"/>
          </a:xfrm>
          <a:prstGeom prst="ellipse">
            <a:avLst/>
          </a:prstGeom>
          <a:solidFill>
            <a:srgbClr val="ED7D31"/>
          </a:solidFill>
          <a:ln>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55" name="Ellipse 54">
            <a:extLst>
              <a:ext uri="{FF2B5EF4-FFF2-40B4-BE49-F238E27FC236}">
                <a16:creationId xmlns:a16="http://schemas.microsoft.com/office/drawing/2014/main" id="{D93D690E-CD7D-3563-92CD-41BFD51177DE}"/>
              </a:ext>
            </a:extLst>
          </p:cNvPr>
          <p:cNvSpPr/>
          <p:nvPr/>
        </p:nvSpPr>
        <p:spPr>
          <a:xfrm>
            <a:off x="6706187" y="1562524"/>
            <a:ext cx="75600" cy="75600"/>
          </a:xfrm>
          <a:prstGeom prst="ellipse">
            <a:avLst/>
          </a:prstGeom>
          <a:solidFill>
            <a:srgbClr val="73B149"/>
          </a:solidFill>
          <a:ln>
            <a:solidFill>
              <a:srgbClr val="73B1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Aptos" panose="020B0004020202020204" pitchFamily="34" charset="0"/>
            </a:endParaRPr>
          </a:p>
        </p:txBody>
      </p:sp>
      <p:sp>
        <p:nvSpPr>
          <p:cNvPr id="56" name="Textfeld 55">
            <a:extLst>
              <a:ext uri="{FF2B5EF4-FFF2-40B4-BE49-F238E27FC236}">
                <a16:creationId xmlns:a16="http://schemas.microsoft.com/office/drawing/2014/main" id="{59BD8105-791F-3898-57FA-3AD8DA011A41}"/>
              </a:ext>
            </a:extLst>
          </p:cNvPr>
          <p:cNvSpPr txBox="1"/>
          <p:nvPr/>
        </p:nvSpPr>
        <p:spPr>
          <a:xfrm>
            <a:off x="10143516" y="822814"/>
            <a:ext cx="360000" cy="369332"/>
          </a:xfrm>
          <a:prstGeom prst="rect">
            <a:avLst/>
          </a:prstGeom>
          <a:noFill/>
          <a:ln>
            <a:noFill/>
          </a:ln>
        </p:spPr>
        <p:txBody>
          <a:bodyPr wrap="square" rtlCol="0">
            <a:spAutoFit/>
          </a:bodyPr>
          <a:lstStyle/>
          <a:p>
            <a:pPr algn="ctr"/>
            <a:r>
              <a:rPr lang="de-DE" b="1" dirty="0">
                <a:latin typeface="Aptos" panose="020B0004020202020204" pitchFamily="34" charset="0"/>
              </a:rPr>
              <a:t>F</a:t>
            </a:r>
          </a:p>
        </p:txBody>
      </p:sp>
      <p:sp>
        <p:nvSpPr>
          <p:cNvPr id="57" name="Ellipse 56">
            <a:extLst>
              <a:ext uri="{FF2B5EF4-FFF2-40B4-BE49-F238E27FC236}">
                <a16:creationId xmlns:a16="http://schemas.microsoft.com/office/drawing/2014/main" id="{D229F5EC-C380-3082-1F24-17D88EF6982E}"/>
              </a:ext>
            </a:extLst>
          </p:cNvPr>
          <p:cNvSpPr/>
          <p:nvPr/>
        </p:nvSpPr>
        <p:spPr>
          <a:xfrm>
            <a:off x="10143516" y="825797"/>
            <a:ext cx="360000" cy="360000"/>
          </a:xfrm>
          <a:prstGeom prst="ellipse">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cxnSp>
        <p:nvCxnSpPr>
          <p:cNvPr id="58" name="Gerader Verbinder 57">
            <a:extLst>
              <a:ext uri="{FF2B5EF4-FFF2-40B4-BE49-F238E27FC236}">
                <a16:creationId xmlns:a16="http://schemas.microsoft.com/office/drawing/2014/main" id="{BE220752-FAC7-4978-3343-E11B9E595C5F}"/>
              </a:ext>
            </a:extLst>
          </p:cNvPr>
          <p:cNvCxnSpPr>
            <a:cxnSpLocks/>
          </p:cNvCxnSpPr>
          <p:nvPr/>
        </p:nvCxnSpPr>
        <p:spPr>
          <a:xfrm flipV="1">
            <a:off x="10323516" y="1192147"/>
            <a:ext cx="0" cy="121397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59" name="Ellipse 58">
            <a:extLst>
              <a:ext uri="{FF2B5EF4-FFF2-40B4-BE49-F238E27FC236}">
                <a16:creationId xmlns:a16="http://schemas.microsoft.com/office/drawing/2014/main" id="{361089B7-ACCF-2D01-9F30-175424BF9ADC}"/>
              </a:ext>
            </a:extLst>
          </p:cNvPr>
          <p:cNvSpPr/>
          <p:nvPr/>
        </p:nvSpPr>
        <p:spPr>
          <a:xfrm>
            <a:off x="10285716" y="1560140"/>
            <a:ext cx="75600" cy="75600"/>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60" name="Ellipse 59">
            <a:extLst>
              <a:ext uri="{FF2B5EF4-FFF2-40B4-BE49-F238E27FC236}">
                <a16:creationId xmlns:a16="http://schemas.microsoft.com/office/drawing/2014/main" id="{45C68905-1E86-06F2-4069-E8DDBBA754FD}"/>
              </a:ext>
            </a:extLst>
          </p:cNvPr>
          <p:cNvSpPr/>
          <p:nvPr/>
        </p:nvSpPr>
        <p:spPr>
          <a:xfrm>
            <a:off x="8509578" y="3173691"/>
            <a:ext cx="75600" cy="75600"/>
          </a:xfrm>
          <a:prstGeom prst="ellipse">
            <a:avLst/>
          </a:prstGeom>
          <a:solidFill>
            <a:srgbClr val="4472C4"/>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62" name="Ellipse 61">
            <a:extLst>
              <a:ext uri="{FF2B5EF4-FFF2-40B4-BE49-F238E27FC236}">
                <a16:creationId xmlns:a16="http://schemas.microsoft.com/office/drawing/2014/main" id="{F9DD2DCC-E36B-3AB8-85E6-F031FF8507A3}"/>
              </a:ext>
            </a:extLst>
          </p:cNvPr>
          <p:cNvSpPr/>
          <p:nvPr/>
        </p:nvSpPr>
        <p:spPr>
          <a:xfrm>
            <a:off x="4901418" y="3168016"/>
            <a:ext cx="75600" cy="75600"/>
          </a:xfrm>
          <a:prstGeom prst="ellipse">
            <a:avLst/>
          </a:prstGeom>
          <a:solidFill>
            <a:srgbClr val="595959"/>
          </a:solidFill>
          <a:ln>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63" name="Ellipse 62">
            <a:extLst>
              <a:ext uri="{FF2B5EF4-FFF2-40B4-BE49-F238E27FC236}">
                <a16:creationId xmlns:a16="http://schemas.microsoft.com/office/drawing/2014/main" id="{4896E33A-6090-C2BC-83F1-9B3E8182C78E}"/>
              </a:ext>
            </a:extLst>
          </p:cNvPr>
          <p:cNvSpPr/>
          <p:nvPr/>
        </p:nvSpPr>
        <p:spPr>
          <a:xfrm>
            <a:off x="4902346" y="3575905"/>
            <a:ext cx="75600" cy="75600"/>
          </a:xfrm>
          <a:prstGeom prst="ellipse">
            <a:avLst/>
          </a:prstGeom>
          <a:solidFill>
            <a:srgbClr val="595959"/>
          </a:solidFill>
          <a:ln>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64" name="Ellipse 63">
            <a:extLst>
              <a:ext uri="{FF2B5EF4-FFF2-40B4-BE49-F238E27FC236}">
                <a16:creationId xmlns:a16="http://schemas.microsoft.com/office/drawing/2014/main" id="{383EF26D-DD3F-A76F-314E-A5E96B802768}"/>
              </a:ext>
            </a:extLst>
          </p:cNvPr>
          <p:cNvSpPr/>
          <p:nvPr/>
        </p:nvSpPr>
        <p:spPr>
          <a:xfrm>
            <a:off x="4902346" y="3982290"/>
            <a:ext cx="75600" cy="75600"/>
          </a:xfrm>
          <a:prstGeom prst="ellipse">
            <a:avLst/>
          </a:prstGeom>
          <a:solidFill>
            <a:srgbClr val="595959"/>
          </a:solidFill>
          <a:ln>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66" name="Textfeld 65">
            <a:extLst>
              <a:ext uri="{FF2B5EF4-FFF2-40B4-BE49-F238E27FC236}">
                <a16:creationId xmlns:a16="http://schemas.microsoft.com/office/drawing/2014/main" id="{40D557EC-49E8-E3CA-D2A6-5105F4A7EF04}"/>
              </a:ext>
            </a:extLst>
          </p:cNvPr>
          <p:cNvSpPr txBox="1"/>
          <p:nvPr/>
        </p:nvSpPr>
        <p:spPr>
          <a:xfrm>
            <a:off x="741958" y="2063054"/>
            <a:ext cx="1104598" cy="307777"/>
          </a:xfrm>
          <a:prstGeom prst="rect">
            <a:avLst/>
          </a:prstGeom>
          <a:noFill/>
        </p:spPr>
        <p:txBody>
          <a:bodyPr wrap="none" rtlCol="0">
            <a:spAutoFit/>
          </a:bodyPr>
          <a:lstStyle/>
          <a:p>
            <a:pPr algn="ctr"/>
            <a:r>
              <a:rPr lang="de-DE" sz="1400" b="1" dirty="0">
                <a:latin typeface="Aptos" panose="020B0004020202020204" pitchFamily="34" charset="0"/>
              </a:rPr>
              <a:t>Setup - BTP</a:t>
            </a:r>
          </a:p>
        </p:txBody>
      </p:sp>
      <p:sp>
        <p:nvSpPr>
          <p:cNvPr id="67" name="Textfeld 66">
            <a:extLst>
              <a:ext uri="{FF2B5EF4-FFF2-40B4-BE49-F238E27FC236}">
                <a16:creationId xmlns:a16="http://schemas.microsoft.com/office/drawing/2014/main" id="{0D3B2CE0-4585-D6D3-CE16-09D0A1167AAE}"/>
              </a:ext>
            </a:extLst>
          </p:cNvPr>
          <p:cNvSpPr txBox="1"/>
          <p:nvPr/>
        </p:nvSpPr>
        <p:spPr>
          <a:xfrm>
            <a:off x="2232959" y="2451161"/>
            <a:ext cx="1799999" cy="523220"/>
          </a:xfrm>
          <a:prstGeom prst="rect">
            <a:avLst/>
          </a:prstGeom>
          <a:noFill/>
        </p:spPr>
        <p:txBody>
          <a:bodyPr wrap="square" rtlCol="0">
            <a:spAutoFit/>
          </a:bodyPr>
          <a:lstStyle/>
          <a:p>
            <a:pPr algn="ctr"/>
            <a:r>
              <a:rPr lang="de-DE" sz="1400" b="1" dirty="0">
                <a:latin typeface="Aptos" panose="020B0004020202020204" pitchFamily="34" charset="0"/>
              </a:rPr>
              <a:t>Setup – SAP</a:t>
            </a:r>
            <a:br>
              <a:rPr lang="de-DE" sz="1400" b="1" dirty="0">
                <a:latin typeface="Aptos" panose="020B0004020202020204" pitchFamily="34" charset="0"/>
              </a:rPr>
            </a:br>
            <a:r>
              <a:rPr lang="de-DE" sz="1400" b="1" dirty="0">
                <a:latin typeface="Aptos" panose="020B0004020202020204" pitchFamily="34" charset="0"/>
              </a:rPr>
              <a:t>S/4HANA Cloud</a:t>
            </a:r>
          </a:p>
        </p:txBody>
      </p:sp>
      <p:sp>
        <p:nvSpPr>
          <p:cNvPr id="68" name="Textfeld 67">
            <a:extLst>
              <a:ext uri="{FF2B5EF4-FFF2-40B4-BE49-F238E27FC236}">
                <a16:creationId xmlns:a16="http://schemas.microsoft.com/office/drawing/2014/main" id="{0CB2386F-94E1-557A-F2F2-AD0695521461}"/>
              </a:ext>
            </a:extLst>
          </p:cNvPr>
          <p:cNvSpPr txBox="1"/>
          <p:nvPr/>
        </p:nvSpPr>
        <p:spPr>
          <a:xfrm>
            <a:off x="4032958" y="2057452"/>
            <a:ext cx="1799999" cy="307777"/>
          </a:xfrm>
          <a:prstGeom prst="rect">
            <a:avLst/>
          </a:prstGeom>
          <a:noFill/>
        </p:spPr>
        <p:txBody>
          <a:bodyPr wrap="square" rtlCol="0">
            <a:spAutoFit/>
          </a:bodyPr>
          <a:lstStyle/>
          <a:p>
            <a:pPr algn="ctr"/>
            <a:r>
              <a:rPr lang="de-DE" sz="1400" b="1" dirty="0" err="1">
                <a:latin typeface="Aptos" panose="020B0004020202020204" pitchFamily="34" charset="0"/>
              </a:rPr>
              <a:t>Configure</a:t>
            </a:r>
            <a:r>
              <a:rPr lang="de-DE" sz="1400" b="1" dirty="0">
                <a:latin typeface="Aptos" panose="020B0004020202020204" pitchFamily="34" charset="0"/>
              </a:rPr>
              <a:t> BDO</a:t>
            </a:r>
          </a:p>
        </p:txBody>
      </p:sp>
      <p:sp>
        <p:nvSpPr>
          <p:cNvPr id="69" name="Textfeld 68">
            <a:extLst>
              <a:ext uri="{FF2B5EF4-FFF2-40B4-BE49-F238E27FC236}">
                <a16:creationId xmlns:a16="http://schemas.microsoft.com/office/drawing/2014/main" id="{7AEB1245-004B-C3C7-8971-5909150131AF}"/>
              </a:ext>
            </a:extLst>
          </p:cNvPr>
          <p:cNvSpPr txBox="1"/>
          <p:nvPr/>
        </p:nvSpPr>
        <p:spPr>
          <a:xfrm>
            <a:off x="5835281" y="2452168"/>
            <a:ext cx="1799999" cy="523220"/>
          </a:xfrm>
          <a:prstGeom prst="rect">
            <a:avLst/>
          </a:prstGeom>
          <a:noFill/>
        </p:spPr>
        <p:txBody>
          <a:bodyPr wrap="square" rtlCol="0">
            <a:spAutoFit/>
          </a:bodyPr>
          <a:lstStyle/>
          <a:p>
            <a:pPr algn="ctr"/>
            <a:r>
              <a:rPr lang="de-DE" sz="1400" b="1" dirty="0">
                <a:latin typeface="Aptos" panose="020B0004020202020204" pitchFamily="34" charset="0"/>
              </a:rPr>
              <a:t>Setup – </a:t>
            </a:r>
            <a:r>
              <a:rPr lang="de-DE" sz="1400" b="1" dirty="0" err="1">
                <a:latin typeface="Aptos" panose="020B0004020202020204" pitchFamily="34" charset="0"/>
              </a:rPr>
              <a:t>Sending</a:t>
            </a:r>
            <a:r>
              <a:rPr lang="de-DE" sz="1400" b="1" dirty="0">
                <a:latin typeface="Aptos" panose="020B0004020202020204" pitchFamily="34" charset="0"/>
              </a:rPr>
              <a:t>/</a:t>
            </a:r>
            <a:br>
              <a:rPr lang="de-DE" sz="1400" b="1" dirty="0">
                <a:latin typeface="Aptos" panose="020B0004020202020204" pitchFamily="34" charset="0"/>
              </a:rPr>
            </a:br>
            <a:r>
              <a:rPr lang="de-DE" sz="1400" b="1" dirty="0" err="1">
                <a:latin typeface="Aptos" panose="020B0004020202020204" pitchFamily="34" charset="0"/>
              </a:rPr>
              <a:t>Receiving</a:t>
            </a:r>
            <a:r>
              <a:rPr lang="de-DE" sz="1400" b="1" dirty="0">
                <a:latin typeface="Aptos" panose="020B0004020202020204" pitchFamily="34" charset="0"/>
              </a:rPr>
              <a:t> System</a:t>
            </a:r>
          </a:p>
        </p:txBody>
      </p:sp>
      <p:sp>
        <p:nvSpPr>
          <p:cNvPr id="70" name="Textfeld 69">
            <a:extLst>
              <a:ext uri="{FF2B5EF4-FFF2-40B4-BE49-F238E27FC236}">
                <a16:creationId xmlns:a16="http://schemas.microsoft.com/office/drawing/2014/main" id="{6131858E-DC66-C852-44BD-4A57DC5A003F}"/>
              </a:ext>
            </a:extLst>
          </p:cNvPr>
          <p:cNvSpPr txBox="1"/>
          <p:nvPr/>
        </p:nvSpPr>
        <p:spPr>
          <a:xfrm>
            <a:off x="7632962" y="2051741"/>
            <a:ext cx="1799999" cy="307777"/>
          </a:xfrm>
          <a:prstGeom prst="rect">
            <a:avLst/>
          </a:prstGeom>
          <a:noFill/>
        </p:spPr>
        <p:txBody>
          <a:bodyPr wrap="square" rtlCol="0">
            <a:spAutoFit/>
          </a:bodyPr>
          <a:lstStyle/>
          <a:p>
            <a:pPr algn="ctr"/>
            <a:r>
              <a:rPr lang="de-DE" sz="1400" b="1" dirty="0">
                <a:latin typeface="Aptos" panose="020B0004020202020204" pitchFamily="34" charset="0"/>
              </a:rPr>
              <a:t>Replication</a:t>
            </a:r>
          </a:p>
        </p:txBody>
      </p:sp>
      <p:sp>
        <p:nvSpPr>
          <p:cNvPr id="71" name="Textfeld 70">
            <a:extLst>
              <a:ext uri="{FF2B5EF4-FFF2-40B4-BE49-F238E27FC236}">
                <a16:creationId xmlns:a16="http://schemas.microsoft.com/office/drawing/2014/main" id="{67D7B791-FCD1-2247-235C-57CA0799CFD5}"/>
              </a:ext>
            </a:extLst>
          </p:cNvPr>
          <p:cNvSpPr txBox="1"/>
          <p:nvPr/>
        </p:nvSpPr>
        <p:spPr>
          <a:xfrm>
            <a:off x="9432962" y="2451665"/>
            <a:ext cx="1799999" cy="523220"/>
          </a:xfrm>
          <a:prstGeom prst="rect">
            <a:avLst/>
          </a:prstGeom>
          <a:noFill/>
        </p:spPr>
        <p:txBody>
          <a:bodyPr wrap="square" rtlCol="0">
            <a:spAutoFit/>
          </a:bodyPr>
          <a:lstStyle/>
          <a:p>
            <a:pPr algn="ctr"/>
            <a:r>
              <a:rPr lang="de-DE" sz="1400" b="1" dirty="0">
                <a:latin typeface="Aptos" panose="020B0004020202020204" pitchFamily="34" charset="0"/>
              </a:rPr>
              <a:t>Monitoring – SAP SuccessFactors EC</a:t>
            </a:r>
          </a:p>
        </p:txBody>
      </p:sp>
      <p:sp>
        <p:nvSpPr>
          <p:cNvPr id="72" name="Textfeld 71">
            <a:extLst>
              <a:ext uri="{FF2B5EF4-FFF2-40B4-BE49-F238E27FC236}">
                <a16:creationId xmlns:a16="http://schemas.microsoft.com/office/drawing/2014/main" id="{C6EEBF1E-D47D-1954-05BA-E8DBB84CD6F7}"/>
              </a:ext>
            </a:extLst>
          </p:cNvPr>
          <p:cNvSpPr txBox="1"/>
          <p:nvPr/>
        </p:nvSpPr>
        <p:spPr>
          <a:xfrm>
            <a:off x="1409315" y="3069221"/>
            <a:ext cx="1647118" cy="276999"/>
          </a:xfrm>
          <a:prstGeom prst="rect">
            <a:avLst/>
          </a:prstGeom>
          <a:noFill/>
        </p:spPr>
        <p:txBody>
          <a:bodyPr wrap="none" rtlCol="0">
            <a:spAutoFit/>
          </a:bodyPr>
          <a:lstStyle/>
          <a:p>
            <a:r>
              <a:rPr lang="de-DE" sz="1200" dirty="0" err="1">
                <a:latin typeface="Aptos" panose="020B0004020202020204" pitchFamily="34" charset="0"/>
              </a:rPr>
              <a:t>Assign</a:t>
            </a:r>
            <a:r>
              <a:rPr lang="de-DE" sz="1200" dirty="0">
                <a:latin typeface="Aptos" panose="020B0004020202020204" pitchFamily="34" charset="0"/>
              </a:rPr>
              <a:t> global </a:t>
            </a:r>
            <a:r>
              <a:rPr lang="de-DE" sz="1200" dirty="0" err="1">
                <a:latin typeface="Aptos" panose="020B0004020202020204" pitchFamily="34" charset="0"/>
              </a:rPr>
              <a:t>account</a:t>
            </a:r>
            <a:endParaRPr lang="de-DE" sz="1200" dirty="0">
              <a:latin typeface="Aptos" panose="020B0004020202020204" pitchFamily="34" charset="0"/>
            </a:endParaRPr>
          </a:p>
        </p:txBody>
      </p:sp>
      <p:sp>
        <p:nvSpPr>
          <p:cNvPr id="73" name="Textfeld 72">
            <a:extLst>
              <a:ext uri="{FF2B5EF4-FFF2-40B4-BE49-F238E27FC236}">
                <a16:creationId xmlns:a16="http://schemas.microsoft.com/office/drawing/2014/main" id="{665C024C-2BFE-F071-494A-6AC0F14CC0CB}"/>
              </a:ext>
            </a:extLst>
          </p:cNvPr>
          <p:cNvSpPr txBox="1"/>
          <p:nvPr/>
        </p:nvSpPr>
        <p:spPr>
          <a:xfrm>
            <a:off x="1409315" y="3481310"/>
            <a:ext cx="1437188" cy="276999"/>
          </a:xfrm>
          <a:prstGeom prst="rect">
            <a:avLst/>
          </a:prstGeom>
          <a:noFill/>
        </p:spPr>
        <p:txBody>
          <a:bodyPr wrap="none" rtlCol="0">
            <a:spAutoFit/>
          </a:bodyPr>
          <a:lstStyle/>
          <a:p>
            <a:r>
              <a:rPr lang="de-DE" sz="1200" dirty="0">
                <a:latin typeface="Aptos" panose="020B0004020202020204" pitchFamily="34" charset="0"/>
              </a:rPr>
              <a:t>Create </a:t>
            </a:r>
            <a:r>
              <a:rPr lang="de-DE" sz="1200" dirty="0" err="1">
                <a:latin typeface="Aptos" panose="020B0004020202020204" pitchFamily="34" charset="0"/>
              </a:rPr>
              <a:t>entitlement</a:t>
            </a:r>
            <a:endParaRPr lang="de-DE" sz="1200" dirty="0">
              <a:latin typeface="Aptos" panose="020B0004020202020204" pitchFamily="34" charset="0"/>
            </a:endParaRPr>
          </a:p>
        </p:txBody>
      </p:sp>
      <p:sp>
        <p:nvSpPr>
          <p:cNvPr id="74" name="Textfeld 73">
            <a:extLst>
              <a:ext uri="{FF2B5EF4-FFF2-40B4-BE49-F238E27FC236}">
                <a16:creationId xmlns:a16="http://schemas.microsoft.com/office/drawing/2014/main" id="{FAC82C29-D1FD-A587-0A84-B23EB4BFA158}"/>
              </a:ext>
            </a:extLst>
          </p:cNvPr>
          <p:cNvSpPr txBox="1"/>
          <p:nvPr/>
        </p:nvSpPr>
        <p:spPr>
          <a:xfrm>
            <a:off x="1409315" y="3884616"/>
            <a:ext cx="1575047" cy="276999"/>
          </a:xfrm>
          <a:prstGeom prst="rect">
            <a:avLst/>
          </a:prstGeom>
          <a:noFill/>
        </p:spPr>
        <p:txBody>
          <a:bodyPr wrap="none" rtlCol="0">
            <a:spAutoFit/>
          </a:bodyPr>
          <a:lstStyle/>
          <a:p>
            <a:r>
              <a:rPr lang="de-DE" sz="1200" dirty="0">
                <a:latin typeface="Aptos" panose="020B0004020202020204" pitchFamily="34" charset="0"/>
              </a:rPr>
              <a:t>Create a </a:t>
            </a:r>
            <a:r>
              <a:rPr lang="de-DE" sz="1200" dirty="0" err="1">
                <a:latin typeface="Aptos" panose="020B0004020202020204" pitchFamily="34" charset="0"/>
              </a:rPr>
              <a:t>subaccount</a:t>
            </a:r>
            <a:endParaRPr lang="de-DE" sz="1200" dirty="0">
              <a:latin typeface="Aptos" panose="020B0004020202020204" pitchFamily="34" charset="0"/>
            </a:endParaRPr>
          </a:p>
        </p:txBody>
      </p:sp>
      <p:sp>
        <p:nvSpPr>
          <p:cNvPr id="75" name="Textfeld 74">
            <a:extLst>
              <a:ext uri="{FF2B5EF4-FFF2-40B4-BE49-F238E27FC236}">
                <a16:creationId xmlns:a16="http://schemas.microsoft.com/office/drawing/2014/main" id="{86448DFB-14E7-F2CA-D362-9A153FF1A2A8}"/>
              </a:ext>
            </a:extLst>
          </p:cNvPr>
          <p:cNvSpPr txBox="1"/>
          <p:nvPr/>
        </p:nvSpPr>
        <p:spPr>
          <a:xfrm>
            <a:off x="1409314" y="4193657"/>
            <a:ext cx="1423275" cy="461665"/>
          </a:xfrm>
          <a:prstGeom prst="rect">
            <a:avLst/>
          </a:prstGeom>
          <a:noFill/>
        </p:spPr>
        <p:txBody>
          <a:bodyPr wrap="none" rtlCol="0">
            <a:spAutoFit/>
          </a:bodyPr>
          <a:lstStyle/>
          <a:p>
            <a:r>
              <a:rPr lang="de-DE" sz="1200" dirty="0">
                <a:latin typeface="Aptos" panose="020B0004020202020204" pitchFamily="34" charset="0"/>
              </a:rPr>
              <a:t>Create a </a:t>
            </a:r>
            <a:r>
              <a:rPr lang="de-DE" sz="1200" dirty="0" err="1">
                <a:latin typeface="Aptos" panose="020B0004020202020204" pitchFamily="34" charset="0"/>
              </a:rPr>
              <a:t>tenant</a:t>
            </a:r>
            <a:r>
              <a:rPr lang="de-DE" sz="1200" dirty="0">
                <a:latin typeface="Aptos" panose="020B0004020202020204" pitchFamily="34" charset="0"/>
              </a:rPr>
              <a:t> </a:t>
            </a:r>
            <a:r>
              <a:rPr lang="de-DE" sz="1200" dirty="0" err="1">
                <a:latin typeface="Aptos" panose="020B0004020202020204" pitchFamily="34" charset="0"/>
              </a:rPr>
              <a:t>for</a:t>
            </a:r>
            <a:endParaRPr lang="de-DE" sz="1200" dirty="0">
              <a:latin typeface="Aptos" panose="020B0004020202020204" pitchFamily="34" charset="0"/>
            </a:endParaRPr>
          </a:p>
          <a:p>
            <a:r>
              <a:rPr lang="de-DE" sz="1200" dirty="0" err="1">
                <a:latin typeface="Aptos" panose="020B0004020202020204" pitchFamily="34" charset="0"/>
              </a:rPr>
              <a:t>your</a:t>
            </a:r>
            <a:r>
              <a:rPr lang="de-DE" sz="1200" dirty="0">
                <a:latin typeface="Aptos" panose="020B0004020202020204" pitchFamily="34" charset="0"/>
              </a:rPr>
              <a:t> </a:t>
            </a:r>
            <a:r>
              <a:rPr lang="de-DE" sz="1200" dirty="0" err="1">
                <a:latin typeface="Aptos" panose="020B0004020202020204" pitchFamily="34" charset="0"/>
              </a:rPr>
              <a:t>subaccount</a:t>
            </a:r>
            <a:endParaRPr lang="de-DE" sz="1200" dirty="0">
              <a:latin typeface="Aptos" panose="020B0004020202020204" pitchFamily="34" charset="0"/>
            </a:endParaRPr>
          </a:p>
        </p:txBody>
      </p:sp>
      <p:sp>
        <p:nvSpPr>
          <p:cNvPr id="76" name="Textfeld 75">
            <a:extLst>
              <a:ext uri="{FF2B5EF4-FFF2-40B4-BE49-F238E27FC236}">
                <a16:creationId xmlns:a16="http://schemas.microsoft.com/office/drawing/2014/main" id="{BB660434-EAF4-FB65-C57B-63F6D65638CE}"/>
              </a:ext>
            </a:extLst>
          </p:cNvPr>
          <p:cNvSpPr txBox="1"/>
          <p:nvPr/>
        </p:nvSpPr>
        <p:spPr>
          <a:xfrm>
            <a:off x="1412352" y="4591839"/>
            <a:ext cx="1749005" cy="461665"/>
          </a:xfrm>
          <a:prstGeom prst="rect">
            <a:avLst/>
          </a:prstGeom>
          <a:noFill/>
        </p:spPr>
        <p:txBody>
          <a:bodyPr wrap="none" rtlCol="0">
            <a:spAutoFit/>
          </a:bodyPr>
          <a:lstStyle/>
          <a:p>
            <a:r>
              <a:rPr lang="de-DE" sz="1200" dirty="0">
                <a:latin typeface="Aptos" panose="020B0004020202020204" pitchFamily="34" charset="0"/>
              </a:rPr>
              <a:t>Create </a:t>
            </a:r>
            <a:r>
              <a:rPr lang="de-DE" sz="1200" dirty="0" err="1">
                <a:latin typeface="Aptos" panose="020B0004020202020204" pitchFamily="34" charset="0"/>
              </a:rPr>
              <a:t>service</a:t>
            </a:r>
            <a:r>
              <a:rPr lang="de-DE" sz="1200" dirty="0">
                <a:latin typeface="Aptos" panose="020B0004020202020204" pitchFamily="34" charset="0"/>
              </a:rPr>
              <a:t> </a:t>
            </a:r>
            <a:r>
              <a:rPr lang="de-DE" sz="1200" dirty="0" err="1">
                <a:latin typeface="Aptos" panose="020B0004020202020204" pitchFamily="34" charset="0"/>
              </a:rPr>
              <a:t>instance</a:t>
            </a:r>
            <a:br>
              <a:rPr lang="de-DE" sz="1200" dirty="0">
                <a:latin typeface="Aptos" panose="020B0004020202020204" pitchFamily="34" charset="0"/>
              </a:rPr>
            </a:br>
            <a:r>
              <a:rPr lang="de-DE" sz="1200" dirty="0">
                <a:latin typeface="Aptos" panose="020B0004020202020204" pitchFamily="34" charset="0"/>
              </a:rPr>
              <a:t>and </a:t>
            </a:r>
            <a:r>
              <a:rPr lang="de-DE" sz="1200" dirty="0" err="1">
                <a:latin typeface="Aptos" panose="020B0004020202020204" pitchFamily="34" charset="0"/>
              </a:rPr>
              <a:t>service</a:t>
            </a:r>
            <a:r>
              <a:rPr lang="de-DE" sz="1200" dirty="0">
                <a:latin typeface="Aptos" panose="020B0004020202020204" pitchFamily="34" charset="0"/>
              </a:rPr>
              <a:t> </a:t>
            </a:r>
            <a:r>
              <a:rPr lang="de-DE" sz="1200" dirty="0" err="1">
                <a:latin typeface="Aptos" panose="020B0004020202020204" pitchFamily="34" charset="0"/>
              </a:rPr>
              <a:t>key</a:t>
            </a:r>
            <a:endParaRPr lang="de-DE" sz="1200" dirty="0">
              <a:latin typeface="Aptos" panose="020B0004020202020204" pitchFamily="34" charset="0"/>
            </a:endParaRPr>
          </a:p>
        </p:txBody>
      </p:sp>
      <p:sp>
        <p:nvSpPr>
          <p:cNvPr id="77" name="Textfeld 76">
            <a:extLst>
              <a:ext uri="{FF2B5EF4-FFF2-40B4-BE49-F238E27FC236}">
                <a16:creationId xmlns:a16="http://schemas.microsoft.com/office/drawing/2014/main" id="{5CC90A35-576A-42A8-D005-EE3A1C2FB2EF}"/>
              </a:ext>
            </a:extLst>
          </p:cNvPr>
          <p:cNvSpPr txBox="1"/>
          <p:nvPr/>
        </p:nvSpPr>
        <p:spPr>
          <a:xfrm>
            <a:off x="1413857" y="5096113"/>
            <a:ext cx="2159437" cy="276999"/>
          </a:xfrm>
          <a:prstGeom prst="rect">
            <a:avLst/>
          </a:prstGeom>
          <a:noFill/>
        </p:spPr>
        <p:txBody>
          <a:bodyPr wrap="none" rtlCol="0">
            <a:spAutoFit/>
          </a:bodyPr>
          <a:lstStyle/>
          <a:p>
            <a:r>
              <a:rPr lang="de-DE" sz="1200" dirty="0" err="1">
                <a:latin typeface="Aptos" panose="020B0004020202020204" pitchFamily="34" charset="0"/>
              </a:rPr>
              <a:t>Configure</a:t>
            </a:r>
            <a:r>
              <a:rPr lang="de-DE" sz="1200" dirty="0">
                <a:latin typeface="Aptos" panose="020B0004020202020204" pitchFamily="34" charset="0"/>
              </a:rPr>
              <a:t> </a:t>
            </a:r>
            <a:r>
              <a:rPr lang="de-DE" sz="1200" dirty="0" err="1">
                <a:latin typeface="Aptos" panose="020B0004020202020204" pitchFamily="34" charset="0"/>
              </a:rPr>
              <a:t>business</a:t>
            </a:r>
            <a:r>
              <a:rPr lang="de-DE" sz="1200" dirty="0">
                <a:latin typeface="Aptos" panose="020B0004020202020204" pitchFamily="34" charset="0"/>
              </a:rPr>
              <a:t> </a:t>
            </a:r>
            <a:r>
              <a:rPr lang="de-DE" sz="1200" dirty="0" err="1">
                <a:latin typeface="Aptos" panose="020B0004020202020204" pitchFamily="34" charset="0"/>
              </a:rPr>
              <a:t>system</a:t>
            </a:r>
            <a:r>
              <a:rPr lang="de-DE" sz="1200" dirty="0">
                <a:latin typeface="Aptos" panose="020B0004020202020204" pitchFamily="34" charset="0"/>
              </a:rPr>
              <a:t> ID</a:t>
            </a:r>
          </a:p>
        </p:txBody>
      </p:sp>
      <p:sp>
        <p:nvSpPr>
          <p:cNvPr id="78" name="Textfeld 77">
            <a:extLst>
              <a:ext uri="{FF2B5EF4-FFF2-40B4-BE49-F238E27FC236}">
                <a16:creationId xmlns:a16="http://schemas.microsoft.com/office/drawing/2014/main" id="{16CA3167-0A4B-4979-3FD6-EE9505D14624}"/>
              </a:ext>
            </a:extLst>
          </p:cNvPr>
          <p:cNvSpPr txBox="1"/>
          <p:nvPr/>
        </p:nvSpPr>
        <p:spPr>
          <a:xfrm>
            <a:off x="1409314" y="5502759"/>
            <a:ext cx="2050882" cy="276999"/>
          </a:xfrm>
          <a:prstGeom prst="rect">
            <a:avLst/>
          </a:prstGeom>
          <a:noFill/>
        </p:spPr>
        <p:txBody>
          <a:bodyPr wrap="none" rtlCol="0">
            <a:spAutoFit/>
          </a:bodyPr>
          <a:lstStyle/>
          <a:p>
            <a:r>
              <a:rPr lang="de-DE" sz="1200" dirty="0" err="1">
                <a:latin typeface="Aptos" panose="020B0004020202020204" pitchFamily="34" charset="0"/>
              </a:rPr>
              <a:t>Configure</a:t>
            </a:r>
            <a:r>
              <a:rPr lang="de-DE" sz="1200" dirty="0">
                <a:latin typeface="Aptos" panose="020B0004020202020204" pitchFamily="34" charset="0"/>
              </a:rPr>
              <a:t> </a:t>
            </a:r>
            <a:r>
              <a:rPr lang="de-DE" sz="1200" dirty="0" err="1">
                <a:latin typeface="Aptos" panose="020B0004020202020204" pitchFamily="34" charset="0"/>
              </a:rPr>
              <a:t>write</a:t>
            </a:r>
            <a:r>
              <a:rPr lang="de-DE" sz="1200" dirty="0">
                <a:latin typeface="Aptos" panose="020B0004020202020204" pitchFamily="34" charset="0"/>
              </a:rPr>
              <a:t> </a:t>
            </a:r>
            <a:r>
              <a:rPr lang="de-DE" sz="1200" dirty="0" err="1">
                <a:latin typeface="Aptos" panose="020B0004020202020204" pitchFamily="34" charset="0"/>
              </a:rPr>
              <a:t>permissions</a:t>
            </a:r>
            <a:endParaRPr lang="de-DE" sz="1200" dirty="0">
              <a:latin typeface="Aptos" panose="020B0004020202020204" pitchFamily="34" charset="0"/>
            </a:endParaRPr>
          </a:p>
        </p:txBody>
      </p:sp>
      <p:sp>
        <p:nvSpPr>
          <p:cNvPr id="79" name="Textfeld 78">
            <a:extLst>
              <a:ext uri="{FF2B5EF4-FFF2-40B4-BE49-F238E27FC236}">
                <a16:creationId xmlns:a16="http://schemas.microsoft.com/office/drawing/2014/main" id="{839511DF-15CF-A0C9-A619-83DD9CEE0D09}"/>
              </a:ext>
            </a:extLst>
          </p:cNvPr>
          <p:cNvSpPr txBox="1"/>
          <p:nvPr/>
        </p:nvSpPr>
        <p:spPr>
          <a:xfrm>
            <a:off x="3215488" y="968865"/>
            <a:ext cx="1717073" cy="461665"/>
          </a:xfrm>
          <a:prstGeom prst="rect">
            <a:avLst/>
          </a:prstGeom>
          <a:noFill/>
        </p:spPr>
        <p:txBody>
          <a:bodyPr wrap="none" rtlCol="0">
            <a:spAutoFit/>
          </a:bodyPr>
          <a:lstStyle/>
          <a:p>
            <a:r>
              <a:rPr lang="de-DE" sz="1200" dirty="0">
                <a:latin typeface="Aptos" panose="020B0004020202020204" pitchFamily="34" charset="0"/>
              </a:rPr>
              <a:t>Create </a:t>
            </a:r>
            <a:r>
              <a:rPr lang="de-DE" sz="1200" dirty="0" err="1">
                <a:latin typeface="Aptos" panose="020B0004020202020204" pitchFamily="34" charset="0"/>
              </a:rPr>
              <a:t>communication</a:t>
            </a:r>
            <a:endParaRPr lang="de-DE" sz="1200" dirty="0">
              <a:latin typeface="Aptos" panose="020B0004020202020204" pitchFamily="34" charset="0"/>
            </a:endParaRPr>
          </a:p>
          <a:p>
            <a:r>
              <a:rPr lang="de-DE" sz="1200" dirty="0" err="1">
                <a:latin typeface="Aptos" panose="020B0004020202020204" pitchFamily="34" charset="0"/>
              </a:rPr>
              <a:t>arrangement</a:t>
            </a:r>
            <a:r>
              <a:rPr lang="de-DE" sz="1200" dirty="0">
                <a:latin typeface="Aptos" panose="020B0004020202020204" pitchFamily="34" charset="0"/>
              </a:rPr>
              <a:t> BDO</a:t>
            </a:r>
          </a:p>
        </p:txBody>
      </p:sp>
      <p:sp>
        <p:nvSpPr>
          <p:cNvPr id="80" name="Textfeld 79">
            <a:extLst>
              <a:ext uri="{FF2B5EF4-FFF2-40B4-BE49-F238E27FC236}">
                <a16:creationId xmlns:a16="http://schemas.microsoft.com/office/drawing/2014/main" id="{65070B34-8AB0-1871-2FBC-145F55AAC502}"/>
              </a:ext>
            </a:extLst>
          </p:cNvPr>
          <p:cNvSpPr txBox="1"/>
          <p:nvPr/>
        </p:nvSpPr>
        <p:spPr>
          <a:xfrm>
            <a:off x="3213538" y="1362394"/>
            <a:ext cx="1717073" cy="461665"/>
          </a:xfrm>
          <a:prstGeom prst="rect">
            <a:avLst/>
          </a:prstGeom>
          <a:noFill/>
        </p:spPr>
        <p:txBody>
          <a:bodyPr wrap="none" rtlCol="0">
            <a:spAutoFit/>
          </a:bodyPr>
          <a:lstStyle/>
          <a:p>
            <a:r>
              <a:rPr lang="de-DE" sz="1200" dirty="0">
                <a:latin typeface="Aptos" panose="020B0004020202020204" pitchFamily="34" charset="0"/>
              </a:rPr>
              <a:t>Create </a:t>
            </a:r>
            <a:r>
              <a:rPr lang="de-DE" sz="1200" dirty="0" err="1">
                <a:latin typeface="Aptos" panose="020B0004020202020204" pitchFamily="34" charset="0"/>
              </a:rPr>
              <a:t>communication</a:t>
            </a:r>
            <a:endParaRPr lang="de-DE" sz="1200" dirty="0">
              <a:latin typeface="Aptos" panose="020B0004020202020204" pitchFamily="34" charset="0"/>
            </a:endParaRPr>
          </a:p>
          <a:p>
            <a:r>
              <a:rPr lang="de-DE" sz="1200" dirty="0" err="1">
                <a:latin typeface="Aptos" panose="020B0004020202020204" pitchFamily="34" charset="0"/>
              </a:rPr>
              <a:t>arrangement</a:t>
            </a:r>
            <a:r>
              <a:rPr lang="de-DE" sz="1200" dirty="0">
                <a:latin typeface="Aptos" panose="020B0004020202020204" pitchFamily="34" charset="0"/>
              </a:rPr>
              <a:t> MDI</a:t>
            </a:r>
          </a:p>
        </p:txBody>
      </p:sp>
      <p:sp>
        <p:nvSpPr>
          <p:cNvPr id="81" name="Textfeld 80">
            <a:extLst>
              <a:ext uri="{FF2B5EF4-FFF2-40B4-BE49-F238E27FC236}">
                <a16:creationId xmlns:a16="http://schemas.microsoft.com/office/drawing/2014/main" id="{FD6EE4CA-110E-DF37-0798-306FC7BC8BB7}"/>
              </a:ext>
            </a:extLst>
          </p:cNvPr>
          <p:cNvSpPr txBox="1"/>
          <p:nvPr/>
        </p:nvSpPr>
        <p:spPr>
          <a:xfrm>
            <a:off x="5056580" y="3063469"/>
            <a:ext cx="1466427" cy="276999"/>
          </a:xfrm>
          <a:prstGeom prst="rect">
            <a:avLst/>
          </a:prstGeom>
          <a:noFill/>
        </p:spPr>
        <p:txBody>
          <a:bodyPr wrap="none" rtlCol="0">
            <a:spAutoFit/>
          </a:bodyPr>
          <a:lstStyle/>
          <a:p>
            <a:r>
              <a:rPr lang="de-DE" sz="1200" dirty="0">
                <a:latin typeface="Aptos" panose="020B0004020202020204" pitchFamily="34" charset="0"/>
              </a:rPr>
              <a:t>Set </a:t>
            </a:r>
            <a:r>
              <a:rPr lang="de-DE" sz="1200" dirty="0" err="1">
                <a:latin typeface="Aptos" panose="020B0004020202020204" pitchFamily="34" charset="0"/>
              </a:rPr>
              <a:t>up</a:t>
            </a:r>
            <a:r>
              <a:rPr lang="de-DE" sz="1200" dirty="0">
                <a:latin typeface="Aptos" panose="020B0004020202020204" pitchFamily="34" charset="0"/>
              </a:rPr>
              <a:t> </a:t>
            </a:r>
            <a:r>
              <a:rPr lang="de-DE" sz="1200" dirty="0" err="1">
                <a:latin typeface="Aptos" panose="020B0004020202020204" pitchFamily="34" charset="0"/>
              </a:rPr>
              <a:t>destinations</a:t>
            </a:r>
            <a:endParaRPr lang="de-DE" sz="1200" dirty="0">
              <a:latin typeface="Aptos" panose="020B0004020202020204" pitchFamily="34" charset="0"/>
            </a:endParaRPr>
          </a:p>
        </p:txBody>
      </p:sp>
      <p:sp>
        <p:nvSpPr>
          <p:cNvPr id="82" name="Textfeld 81">
            <a:extLst>
              <a:ext uri="{FF2B5EF4-FFF2-40B4-BE49-F238E27FC236}">
                <a16:creationId xmlns:a16="http://schemas.microsoft.com/office/drawing/2014/main" id="{761C0D34-6BC9-6116-3355-F624EB7AE2F6}"/>
              </a:ext>
            </a:extLst>
          </p:cNvPr>
          <p:cNvSpPr txBox="1"/>
          <p:nvPr/>
        </p:nvSpPr>
        <p:spPr>
          <a:xfrm>
            <a:off x="5054770" y="3474148"/>
            <a:ext cx="2075568" cy="276999"/>
          </a:xfrm>
          <a:prstGeom prst="rect">
            <a:avLst/>
          </a:prstGeom>
          <a:noFill/>
        </p:spPr>
        <p:txBody>
          <a:bodyPr wrap="none" rtlCol="0">
            <a:spAutoFit/>
          </a:bodyPr>
          <a:lstStyle/>
          <a:p>
            <a:r>
              <a:rPr lang="de-DE" sz="1200" dirty="0" err="1">
                <a:latin typeface="Aptos" panose="020B0004020202020204" pitchFamily="34" charset="0"/>
              </a:rPr>
              <a:t>Configure</a:t>
            </a:r>
            <a:r>
              <a:rPr lang="de-DE" sz="1200" dirty="0">
                <a:latin typeface="Aptos" panose="020B0004020202020204" pitchFamily="34" charset="0"/>
              </a:rPr>
              <a:t> </a:t>
            </a:r>
            <a:r>
              <a:rPr lang="de-DE" sz="1200" dirty="0" err="1">
                <a:latin typeface="Aptos" panose="020B0004020202020204" pitchFamily="34" charset="0"/>
              </a:rPr>
              <a:t>object</a:t>
            </a:r>
            <a:r>
              <a:rPr lang="de-DE" sz="1200" dirty="0">
                <a:latin typeface="Aptos" panose="020B0004020202020204" pitchFamily="34" charset="0"/>
              </a:rPr>
              <a:t> ID </a:t>
            </a:r>
            <a:r>
              <a:rPr lang="de-DE" sz="1200" dirty="0" err="1">
                <a:latin typeface="Aptos" panose="020B0004020202020204" pitchFamily="34" charset="0"/>
              </a:rPr>
              <a:t>behavior</a:t>
            </a:r>
            <a:endParaRPr lang="de-DE" sz="1200" dirty="0">
              <a:latin typeface="Aptos" panose="020B0004020202020204" pitchFamily="34" charset="0"/>
            </a:endParaRPr>
          </a:p>
        </p:txBody>
      </p:sp>
      <p:sp>
        <p:nvSpPr>
          <p:cNvPr id="84" name="Textfeld 83">
            <a:extLst>
              <a:ext uri="{FF2B5EF4-FFF2-40B4-BE49-F238E27FC236}">
                <a16:creationId xmlns:a16="http://schemas.microsoft.com/office/drawing/2014/main" id="{CFE2FC93-AD80-BAF9-A337-49219A7C6F82}"/>
              </a:ext>
            </a:extLst>
          </p:cNvPr>
          <p:cNvSpPr txBox="1"/>
          <p:nvPr/>
        </p:nvSpPr>
        <p:spPr>
          <a:xfrm>
            <a:off x="6858999" y="1275764"/>
            <a:ext cx="1665584" cy="646331"/>
          </a:xfrm>
          <a:prstGeom prst="rect">
            <a:avLst/>
          </a:prstGeom>
          <a:noFill/>
        </p:spPr>
        <p:txBody>
          <a:bodyPr wrap="none" rtlCol="0">
            <a:spAutoFit/>
          </a:bodyPr>
          <a:lstStyle/>
          <a:p>
            <a:r>
              <a:rPr lang="de-DE" sz="1200" dirty="0">
                <a:latin typeface="Aptos" panose="020B0004020202020204" pitchFamily="34" charset="0"/>
              </a:rPr>
              <a:t>Set </a:t>
            </a:r>
            <a:r>
              <a:rPr lang="de-DE" sz="1200" dirty="0" err="1">
                <a:latin typeface="Aptos" panose="020B0004020202020204" pitchFamily="34" charset="0"/>
              </a:rPr>
              <a:t>up</a:t>
            </a:r>
            <a:r>
              <a:rPr lang="de-DE" sz="1200" dirty="0">
                <a:latin typeface="Aptos" panose="020B0004020202020204" pitchFamily="34" charset="0"/>
              </a:rPr>
              <a:t> </a:t>
            </a:r>
            <a:r>
              <a:rPr lang="de-DE" sz="1200" dirty="0" err="1">
                <a:latin typeface="Aptos" panose="020B0004020202020204" pitchFamily="34" charset="0"/>
              </a:rPr>
              <a:t>integration</a:t>
            </a:r>
            <a:r>
              <a:rPr lang="de-DE" sz="1200" dirty="0">
                <a:latin typeface="Aptos" panose="020B0004020202020204" pitchFamily="34" charset="0"/>
              </a:rPr>
              <a:t> </a:t>
            </a:r>
            <a:r>
              <a:rPr lang="de-DE" sz="1200" dirty="0" err="1">
                <a:latin typeface="Aptos" panose="020B0004020202020204" pitchFamily="34" charset="0"/>
              </a:rPr>
              <a:t>with</a:t>
            </a:r>
            <a:br>
              <a:rPr lang="de-DE" sz="1200" dirty="0">
                <a:latin typeface="Aptos" panose="020B0004020202020204" pitchFamily="34" charset="0"/>
              </a:rPr>
            </a:br>
            <a:r>
              <a:rPr lang="de-DE" sz="1200" dirty="0">
                <a:latin typeface="Aptos" panose="020B0004020202020204" pitchFamily="34" charset="0"/>
              </a:rPr>
              <a:t>MDI in </a:t>
            </a:r>
            <a:r>
              <a:rPr lang="de-DE" sz="1200" dirty="0" err="1">
                <a:latin typeface="Aptos" panose="020B0004020202020204" pitchFamily="34" charset="0"/>
              </a:rPr>
              <a:t>the</a:t>
            </a:r>
            <a:r>
              <a:rPr lang="de-DE" sz="1200" dirty="0">
                <a:latin typeface="Aptos" panose="020B0004020202020204" pitchFamily="34" charset="0"/>
              </a:rPr>
              <a:t> </a:t>
            </a:r>
            <a:r>
              <a:rPr lang="de-DE" sz="1200" dirty="0" err="1">
                <a:latin typeface="Aptos" panose="020B0004020202020204" pitchFamily="34" charset="0"/>
              </a:rPr>
              <a:t>sending</a:t>
            </a:r>
            <a:r>
              <a:rPr lang="de-DE" sz="1200" dirty="0">
                <a:latin typeface="Aptos" panose="020B0004020202020204" pitchFamily="34" charset="0"/>
              </a:rPr>
              <a:t>/</a:t>
            </a:r>
            <a:br>
              <a:rPr lang="de-DE" sz="1200" dirty="0">
                <a:latin typeface="Aptos" panose="020B0004020202020204" pitchFamily="34" charset="0"/>
              </a:rPr>
            </a:br>
            <a:r>
              <a:rPr lang="de-DE" sz="1200" dirty="0" err="1">
                <a:latin typeface="Aptos" panose="020B0004020202020204" pitchFamily="34" charset="0"/>
              </a:rPr>
              <a:t>receiving</a:t>
            </a:r>
            <a:r>
              <a:rPr lang="de-DE" sz="1200" dirty="0">
                <a:latin typeface="Aptos" panose="020B0004020202020204" pitchFamily="34" charset="0"/>
              </a:rPr>
              <a:t> </a:t>
            </a:r>
            <a:r>
              <a:rPr lang="de-DE" sz="1200" dirty="0" err="1">
                <a:latin typeface="Aptos" panose="020B0004020202020204" pitchFamily="34" charset="0"/>
              </a:rPr>
              <a:t>system</a:t>
            </a:r>
            <a:r>
              <a:rPr lang="de-DE" sz="1200" dirty="0">
                <a:latin typeface="Aptos" panose="020B0004020202020204" pitchFamily="34" charset="0"/>
              </a:rPr>
              <a:t> </a:t>
            </a:r>
          </a:p>
        </p:txBody>
      </p:sp>
      <p:sp>
        <p:nvSpPr>
          <p:cNvPr id="85" name="Textfeld 84">
            <a:extLst>
              <a:ext uri="{FF2B5EF4-FFF2-40B4-BE49-F238E27FC236}">
                <a16:creationId xmlns:a16="http://schemas.microsoft.com/office/drawing/2014/main" id="{D109CF67-F4A2-656C-76B2-D69235A2BE13}"/>
              </a:ext>
            </a:extLst>
          </p:cNvPr>
          <p:cNvSpPr txBox="1"/>
          <p:nvPr/>
        </p:nvSpPr>
        <p:spPr>
          <a:xfrm>
            <a:off x="8660788" y="2983441"/>
            <a:ext cx="2015680" cy="461665"/>
          </a:xfrm>
          <a:prstGeom prst="rect">
            <a:avLst/>
          </a:prstGeom>
          <a:noFill/>
        </p:spPr>
        <p:txBody>
          <a:bodyPr wrap="none" rtlCol="0">
            <a:spAutoFit/>
          </a:bodyPr>
          <a:lstStyle/>
          <a:p>
            <a:r>
              <a:rPr lang="de-DE" sz="1200" dirty="0">
                <a:latin typeface="Aptos" panose="020B0004020202020204" pitchFamily="34" charset="0"/>
              </a:rPr>
              <a:t>Trigger </a:t>
            </a:r>
            <a:r>
              <a:rPr lang="de-DE" sz="1200" dirty="0" err="1">
                <a:latin typeface="Aptos" panose="020B0004020202020204" pitchFamily="34" charset="0"/>
              </a:rPr>
              <a:t>the</a:t>
            </a:r>
            <a:r>
              <a:rPr lang="de-DE" sz="1200" dirty="0">
                <a:latin typeface="Aptos" panose="020B0004020202020204" pitchFamily="34" charset="0"/>
              </a:rPr>
              <a:t> </a:t>
            </a:r>
            <a:r>
              <a:rPr lang="de-DE" sz="1200" dirty="0" err="1">
                <a:latin typeface="Aptos" panose="020B0004020202020204" pitchFamily="34" charset="0"/>
              </a:rPr>
              <a:t>replication</a:t>
            </a:r>
            <a:r>
              <a:rPr lang="de-DE" sz="1200" dirty="0">
                <a:latin typeface="Aptos" panose="020B0004020202020204" pitchFamily="34" charset="0"/>
              </a:rPr>
              <a:t> in </a:t>
            </a:r>
            <a:r>
              <a:rPr lang="de-DE" sz="1200" dirty="0" err="1">
                <a:latin typeface="Aptos" panose="020B0004020202020204" pitchFamily="34" charset="0"/>
              </a:rPr>
              <a:t>the</a:t>
            </a:r>
            <a:br>
              <a:rPr lang="de-DE" sz="1200" dirty="0">
                <a:latin typeface="Aptos" panose="020B0004020202020204" pitchFamily="34" charset="0"/>
              </a:rPr>
            </a:br>
            <a:r>
              <a:rPr lang="de-DE" sz="1200" dirty="0" err="1">
                <a:latin typeface="Aptos" panose="020B0004020202020204" pitchFamily="34" charset="0"/>
              </a:rPr>
              <a:t>sending</a:t>
            </a:r>
            <a:r>
              <a:rPr lang="de-DE" sz="1200" dirty="0">
                <a:latin typeface="Aptos" panose="020B0004020202020204" pitchFamily="34" charset="0"/>
              </a:rPr>
              <a:t>/</a:t>
            </a:r>
            <a:r>
              <a:rPr lang="de-DE" sz="1200" dirty="0" err="1">
                <a:latin typeface="Aptos" panose="020B0004020202020204" pitchFamily="34" charset="0"/>
              </a:rPr>
              <a:t>receiving</a:t>
            </a:r>
            <a:r>
              <a:rPr lang="de-DE" sz="1200" dirty="0">
                <a:latin typeface="Aptos" panose="020B0004020202020204" pitchFamily="34" charset="0"/>
              </a:rPr>
              <a:t> </a:t>
            </a:r>
            <a:r>
              <a:rPr lang="de-DE" sz="1200" dirty="0" err="1">
                <a:latin typeface="Aptos" panose="020B0004020202020204" pitchFamily="34" charset="0"/>
              </a:rPr>
              <a:t>system</a:t>
            </a:r>
            <a:endParaRPr lang="de-DE" sz="1200" dirty="0">
              <a:latin typeface="Aptos" panose="020B0004020202020204" pitchFamily="34" charset="0"/>
            </a:endParaRPr>
          </a:p>
        </p:txBody>
      </p:sp>
      <p:sp>
        <p:nvSpPr>
          <p:cNvPr id="86" name="Textfeld 85">
            <a:extLst>
              <a:ext uri="{FF2B5EF4-FFF2-40B4-BE49-F238E27FC236}">
                <a16:creationId xmlns:a16="http://schemas.microsoft.com/office/drawing/2014/main" id="{6043C4BC-877D-86D2-D66C-148A18CB5B67}"/>
              </a:ext>
            </a:extLst>
          </p:cNvPr>
          <p:cNvSpPr txBox="1"/>
          <p:nvPr/>
        </p:nvSpPr>
        <p:spPr>
          <a:xfrm>
            <a:off x="10438732" y="1270908"/>
            <a:ext cx="1683716" cy="646331"/>
          </a:xfrm>
          <a:prstGeom prst="rect">
            <a:avLst/>
          </a:prstGeom>
          <a:noFill/>
        </p:spPr>
        <p:txBody>
          <a:bodyPr wrap="square" rtlCol="0">
            <a:spAutoFit/>
          </a:bodyPr>
          <a:lstStyle/>
          <a:p>
            <a:r>
              <a:rPr lang="de-DE" sz="1200" dirty="0">
                <a:latin typeface="Aptos" panose="020B0004020202020204" pitchFamily="34" charset="0"/>
              </a:rPr>
              <a:t>Monitor Inbound </a:t>
            </a:r>
            <a:br>
              <a:rPr lang="de-DE" sz="1200" dirty="0">
                <a:latin typeface="Aptos" panose="020B0004020202020204" pitchFamily="34" charset="0"/>
              </a:rPr>
            </a:br>
            <a:r>
              <a:rPr lang="de-DE" sz="1200" dirty="0">
                <a:latin typeface="Aptos" panose="020B0004020202020204" pitchFamily="34" charset="0"/>
              </a:rPr>
              <a:t>and Outbound</a:t>
            </a:r>
            <a:br>
              <a:rPr lang="de-DE" sz="1200" dirty="0">
                <a:latin typeface="Aptos" panose="020B0004020202020204" pitchFamily="34" charset="0"/>
              </a:rPr>
            </a:br>
            <a:r>
              <a:rPr lang="de-DE" sz="1200" dirty="0">
                <a:latin typeface="Aptos" panose="020B0004020202020204" pitchFamily="34" charset="0"/>
              </a:rPr>
              <a:t>Integration Scenarios</a:t>
            </a:r>
          </a:p>
        </p:txBody>
      </p:sp>
      <p:sp>
        <p:nvSpPr>
          <p:cNvPr id="2" name="Textfeld 1">
            <a:extLst>
              <a:ext uri="{FF2B5EF4-FFF2-40B4-BE49-F238E27FC236}">
                <a16:creationId xmlns:a16="http://schemas.microsoft.com/office/drawing/2014/main" id="{E29DEF0E-00AB-D077-53CF-E97C5C2E0F51}"/>
              </a:ext>
            </a:extLst>
          </p:cNvPr>
          <p:cNvSpPr txBox="1"/>
          <p:nvPr/>
        </p:nvSpPr>
        <p:spPr>
          <a:xfrm>
            <a:off x="5053450" y="3789039"/>
            <a:ext cx="2020361" cy="461665"/>
          </a:xfrm>
          <a:prstGeom prst="rect">
            <a:avLst/>
          </a:prstGeom>
          <a:noFill/>
        </p:spPr>
        <p:txBody>
          <a:bodyPr wrap="none" rtlCol="0">
            <a:spAutoFit/>
          </a:bodyPr>
          <a:lstStyle/>
          <a:p>
            <a:r>
              <a:rPr lang="de-DE" sz="1200" dirty="0">
                <a:latin typeface="Aptos" panose="020B0004020202020204" pitchFamily="34" charset="0"/>
              </a:rPr>
              <a:t>Create </a:t>
            </a:r>
            <a:r>
              <a:rPr lang="de-DE" sz="1200" dirty="0" err="1">
                <a:latin typeface="Aptos" panose="020B0004020202020204" pitchFamily="34" charset="0"/>
              </a:rPr>
              <a:t>required</a:t>
            </a:r>
            <a:r>
              <a:rPr lang="de-DE" sz="1200" dirty="0">
                <a:latin typeface="Aptos" panose="020B0004020202020204" pitchFamily="34" charset="0"/>
              </a:rPr>
              <a:t> </a:t>
            </a:r>
            <a:r>
              <a:rPr lang="de-DE" sz="1200" dirty="0" err="1">
                <a:latin typeface="Aptos" panose="020B0004020202020204" pitchFamily="34" charset="0"/>
              </a:rPr>
              <a:t>distribution</a:t>
            </a:r>
            <a:br>
              <a:rPr lang="de-DE" sz="1200" dirty="0">
                <a:latin typeface="Aptos" panose="020B0004020202020204" pitchFamily="34" charset="0"/>
              </a:rPr>
            </a:br>
            <a:r>
              <a:rPr lang="de-DE" sz="1200" dirty="0" err="1">
                <a:latin typeface="Aptos" panose="020B0004020202020204" pitchFamily="34" charset="0"/>
              </a:rPr>
              <a:t>models</a:t>
            </a:r>
            <a:r>
              <a:rPr lang="de-DE" sz="1200" dirty="0">
                <a:latin typeface="Aptos" panose="020B0004020202020204" pitchFamily="34" charset="0"/>
              </a:rPr>
              <a:t> in BDO</a:t>
            </a:r>
          </a:p>
        </p:txBody>
      </p:sp>
      <p:pic>
        <p:nvPicPr>
          <p:cNvPr id="3" name="Grafik 2">
            <a:extLst>
              <a:ext uri="{FF2B5EF4-FFF2-40B4-BE49-F238E27FC236}">
                <a16:creationId xmlns:a16="http://schemas.microsoft.com/office/drawing/2014/main" id="{BC84CB95-32B1-37B6-6FF3-95D572C1EBB9}"/>
              </a:ext>
            </a:extLst>
          </p:cNvPr>
          <p:cNvPicPr>
            <a:picLocks noChangeAspect="1"/>
          </p:cNvPicPr>
          <p:nvPr/>
        </p:nvPicPr>
        <p:blipFill>
          <a:blip r:embed="rId3"/>
          <a:srcRect b="97255"/>
          <a:stretch/>
        </p:blipFill>
        <p:spPr>
          <a:xfrm>
            <a:off x="0" y="0"/>
            <a:ext cx="12192000" cy="188240"/>
          </a:xfrm>
          <a:prstGeom prst="rect">
            <a:avLst/>
          </a:prstGeom>
        </p:spPr>
      </p:pic>
    </p:spTree>
    <p:extLst>
      <p:ext uri="{BB962C8B-B14F-4D97-AF65-F5344CB8AC3E}">
        <p14:creationId xmlns:p14="http://schemas.microsoft.com/office/powerpoint/2010/main" val="2132195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Gerader Verbinder 4">
            <a:extLst>
              <a:ext uri="{FF2B5EF4-FFF2-40B4-BE49-F238E27FC236}">
                <a16:creationId xmlns:a16="http://schemas.microsoft.com/office/drawing/2014/main" id="{E6B3784F-4996-FB30-9342-AFAEA701342C}"/>
              </a:ext>
            </a:extLst>
          </p:cNvPr>
          <p:cNvCxnSpPr/>
          <p:nvPr/>
        </p:nvCxnSpPr>
        <p:spPr>
          <a:xfrm>
            <a:off x="432961" y="2401750"/>
            <a:ext cx="18000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AC08237F-11A3-2424-745F-FBFE1DB2056C}"/>
              </a:ext>
            </a:extLst>
          </p:cNvPr>
          <p:cNvCxnSpPr>
            <a:cxnSpLocks/>
          </p:cNvCxnSpPr>
          <p:nvPr/>
        </p:nvCxnSpPr>
        <p:spPr>
          <a:xfrm>
            <a:off x="1299827" y="2401751"/>
            <a:ext cx="0" cy="359622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AB482A75-B5E6-961B-124E-621108B00757}"/>
              </a:ext>
            </a:extLst>
          </p:cNvPr>
          <p:cNvSpPr/>
          <p:nvPr/>
        </p:nvSpPr>
        <p:spPr>
          <a:xfrm>
            <a:off x="1263195" y="5599523"/>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9" name="Ellipse 8">
            <a:extLst>
              <a:ext uri="{FF2B5EF4-FFF2-40B4-BE49-F238E27FC236}">
                <a16:creationId xmlns:a16="http://schemas.microsoft.com/office/drawing/2014/main" id="{BC496D99-AA2E-66AB-849C-709BC0715B68}"/>
              </a:ext>
            </a:extLst>
          </p:cNvPr>
          <p:cNvSpPr/>
          <p:nvPr/>
        </p:nvSpPr>
        <p:spPr>
          <a:xfrm>
            <a:off x="1264761" y="3173691"/>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10" name="Ellipse 9">
            <a:extLst>
              <a:ext uri="{FF2B5EF4-FFF2-40B4-BE49-F238E27FC236}">
                <a16:creationId xmlns:a16="http://schemas.microsoft.com/office/drawing/2014/main" id="{E1E39498-88E8-218C-E844-CCE372D0E39B}"/>
              </a:ext>
            </a:extLst>
          </p:cNvPr>
          <p:cNvSpPr/>
          <p:nvPr/>
        </p:nvSpPr>
        <p:spPr>
          <a:xfrm>
            <a:off x="1261624" y="3575905"/>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11" name="Ellipse 10">
            <a:extLst>
              <a:ext uri="{FF2B5EF4-FFF2-40B4-BE49-F238E27FC236}">
                <a16:creationId xmlns:a16="http://schemas.microsoft.com/office/drawing/2014/main" id="{628D0453-6C3D-4341-3961-641DDA6EF21D}"/>
              </a:ext>
            </a:extLst>
          </p:cNvPr>
          <p:cNvSpPr/>
          <p:nvPr/>
        </p:nvSpPr>
        <p:spPr>
          <a:xfrm>
            <a:off x="1263196" y="3982822"/>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12" name="Ellipse 11">
            <a:extLst>
              <a:ext uri="{FF2B5EF4-FFF2-40B4-BE49-F238E27FC236}">
                <a16:creationId xmlns:a16="http://schemas.microsoft.com/office/drawing/2014/main" id="{80C467DC-0C40-E2DB-80C3-6A87F8B52B04}"/>
              </a:ext>
            </a:extLst>
          </p:cNvPr>
          <p:cNvSpPr/>
          <p:nvPr/>
        </p:nvSpPr>
        <p:spPr>
          <a:xfrm>
            <a:off x="1264767" y="4385033"/>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13" name="Ellipse 12">
            <a:extLst>
              <a:ext uri="{FF2B5EF4-FFF2-40B4-BE49-F238E27FC236}">
                <a16:creationId xmlns:a16="http://schemas.microsoft.com/office/drawing/2014/main" id="{15A82B89-F80B-194D-D595-4C368B38866E}"/>
              </a:ext>
            </a:extLst>
          </p:cNvPr>
          <p:cNvSpPr/>
          <p:nvPr/>
        </p:nvSpPr>
        <p:spPr>
          <a:xfrm>
            <a:off x="1261628" y="4787250"/>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14" name="Ellipse 13">
            <a:extLst>
              <a:ext uri="{FF2B5EF4-FFF2-40B4-BE49-F238E27FC236}">
                <a16:creationId xmlns:a16="http://schemas.microsoft.com/office/drawing/2014/main" id="{47624A90-7137-81F0-AFDF-44065B4134C1}"/>
              </a:ext>
            </a:extLst>
          </p:cNvPr>
          <p:cNvSpPr/>
          <p:nvPr/>
        </p:nvSpPr>
        <p:spPr>
          <a:xfrm>
            <a:off x="1263197" y="5194179"/>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16" name="Textfeld 15">
            <a:extLst>
              <a:ext uri="{FF2B5EF4-FFF2-40B4-BE49-F238E27FC236}">
                <a16:creationId xmlns:a16="http://schemas.microsoft.com/office/drawing/2014/main" id="{C7AE4E66-5C02-70EB-DCEF-0881366AFB59}"/>
              </a:ext>
            </a:extLst>
          </p:cNvPr>
          <p:cNvSpPr txBox="1"/>
          <p:nvPr/>
        </p:nvSpPr>
        <p:spPr>
          <a:xfrm>
            <a:off x="741958" y="2063054"/>
            <a:ext cx="1104598" cy="307777"/>
          </a:xfrm>
          <a:prstGeom prst="rect">
            <a:avLst/>
          </a:prstGeom>
          <a:noFill/>
        </p:spPr>
        <p:txBody>
          <a:bodyPr wrap="none" rtlCol="0">
            <a:spAutoFit/>
          </a:bodyPr>
          <a:lstStyle/>
          <a:p>
            <a:pPr algn="ctr"/>
            <a:r>
              <a:rPr lang="de-DE" sz="1400" b="1" dirty="0">
                <a:latin typeface="Aptos" panose="020B0004020202020204" pitchFamily="34" charset="0"/>
              </a:rPr>
              <a:t>Setup - BTP</a:t>
            </a:r>
          </a:p>
        </p:txBody>
      </p:sp>
      <p:sp>
        <p:nvSpPr>
          <p:cNvPr id="17" name="Textfeld 16">
            <a:extLst>
              <a:ext uri="{FF2B5EF4-FFF2-40B4-BE49-F238E27FC236}">
                <a16:creationId xmlns:a16="http://schemas.microsoft.com/office/drawing/2014/main" id="{38342DB3-7B8C-BFFD-2F88-928DEC9CF06E}"/>
              </a:ext>
            </a:extLst>
          </p:cNvPr>
          <p:cNvSpPr txBox="1"/>
          <p:nvPr/>
        </p:nvSpPr>
        <p:spPr>
          <a:xfrm>
            <a:off x="1409315" y="3069221"/>
            <a:ext cx="1647118" cy="276999"/>
          </a:xfrm>
          <a:prstGeom prst="rect">
            <a:avLst/>
          </a:prstGeom>
          <a:noFill/>
        </p:spPr>
        <p:txBody>
          <a:bodyPr wrap="none" rtlCol="0">
            <a:spAutoFit/>
          </a:bodyPr>
          <a:lstStyle/>
          <a:p>
            <a:r>
              <a:rPr lang="de-DE" sz="1200" dirty="0" err="1">
                <a:latin typeface="Aptos" panose="020B0004020202020204" pitchFamily="34" charset="0"/>
              </a:rPr>
              <a:t>Assign</a:t>
            </a:r>
            <a:r>
              <a:rPr lang="de-DE" sz="1200" dirty="0">
                <a:latin typeface="Aptos" panose="020B0004020202020204" pitchFamily="34" charset="0"/>
              </a:rPr>
              <a:t> global </a:t>
            </a:r>
            <a:r>
              <a:rPr lang="de-DE" sz="1200" dirty="0" err="1">
                <a:latin typeface="Aptos" panose="020B0004020202020204" pitchFamily="34" charset="0"/>
              </a:rPr>
              <a:t>account</a:t>
            </a:r>
            <a:endParaRPr lang="de-DE" sz="1200" dirty="0">
              <a:latin typeface="Aptos" panose="020B0004020202020204" pitchFamily="34" charset="0"/>
            </a:endParaRPr>
          </a:p>
        </p:txBody>
      </p:sp>
      <p:sp>
        <p:nvSpPr>
          <p:cNvPr id="18" name="Textfeld 17">
            <a:extLst>
              <a:ext uri="{FF2B5EF4-FFF2-40B4-BE49-F238E27FC236}">
                <a16:creationId xmlns:a16="http://schemas.microsoft.com/office/drawing/2014/main" id="{CFFC84E3-E7FB-5A67-B2F1-9A1455DEFCF8}"/>
              </a:ext>
            </a:extLst>
          </p:cNvPr>
          <p:cNvSpPr txBox="1"/>
          <p:nvPr/>
        </p:nvSpPr>
        <p:spPr>
          <a:xfrm>
            <a:off x="1409315" y="3481310"/>
            <a:ext cx="1437188" cy="276999"/>
          </a:xfrm>
          <a:prstGeom prst="rect">
            <a:avLst/>
          </a:prstGeom>
          <a:noFill/>
        </p:spPr>
        <p:txBody>
          <a:bodyPr wrap="none" rtlCol="0">
            <a:spAutoFit/>
          </a:bodyPr>
          <a:lstStyle/>
          <a:p>
            <a:r>
              <a:rPr lang="de-DE" sz="1200" dirty="0">
                <a:latin typeface="Aptos" panose="020B0004020202020204" pitchFamily="34" charset="0"/>
              </a:rPr>
              <a:t>Create </a:t>
            </a:r>
            <a:r>
              <a:rPr lang="de-DE" sz="1200" dirty="0" err="1">
                <a:latin typeface="Aptos" panose="020B0004020202020204" pitchFamily="34" charset="0"/>
              </a:rPr>
              <a:t>entitlement</a:t>
            </a:r>
            <a:endParaRPr lang="de-DE" sz="1200" dirty="0">
              <a:latin typeface="Aptos" panose="020B0004020202020204" pitchFamily="34" charset="0"/>
            </a:endParaRPr>
          </a:p>
        </p:txBody>
      </p:sp>
      <p:sp>
        <p:nvSpPr>
          <p:cNvPr id="19" name="Textfeld 18">
            <a:extLst>
              <a:ext uri="{FF2B5EF4-FFF2-40B4-BE49-F238E27FC236}">
                <a16:creationId xmlns:a16="http://schemas.microsoft.com/office/drawing/2014/main" id="{8B10FA7C-9C4D-CA8C-1E9D-938AC682F637}"/>
              </a:ext>
            </a:extLst>
          </p:cNvPr>
          <p:cNvSpPr txBox="1"/>
          <p:nvPr/>
        </p:nvSpPr>
        <p:spPr>
          <a:xfrm>
            <a:off x="1409315" y="3884616"/>
            <a:ext cx="1575047" cy="276999"/>
          </a:xfrm>
          <a:prstGeom prst="rect">
            <a:avLst/>
          </a:prstGeom>
          <a:noFill/>
        </p:spPr>
        <p:txBody>
          <a:bodyPr wrap="none" rtlCol="0">
            <a:spAutoFit/>
          </a:bodyPr>
          <a:lstStyle/>
          <a:p>
            <a:r>
              <a:rPr lang="de-DE" sz="1200" dirty="0">
                <a:latin typeface="Aptos" panose="020B0004020202020204" pitchFamily="34" charset="0"/>
              </a:rPr>
              <a:t>Create a </a:t>
            </a:r>
            <a:r>
              <a:rPr lang="de-DE" sz="1200" dirty="0" err="1">
                <a:latin typeface="Aptos" panose="020B0004020202020204" pitchFamily="34" charset="0"/>
              </a:rPr>
              <a:t>subaccount</a:t>
            </a:r>
            <a:endParaRPr lang="de-DE" sz="1200" dirty="0">
              <a:latin typeface="Aptos" panose="020B0004020202020204" pitchFamily="34" charset="0"/>
            </a:endParaRPr>
          </a:p>
        </p:txBody>
      </p:sp>
      <p:sp>
        <p:nvSpPr>
          <p:cNvPr id="20" name="Textfeld 19">
            <a:extLst>
              <a:ext uri="{FF2B5EF4-FFF2-40B4-BE49-F238E27FC236}">
                <a16:creationId xmlns:a16="http://schemas.microsoft.com/office/drawing/2014/main" id="{D0285DE5-B614-0FA2-EF52-C0A1D300B734}"/>
              </a:ext>
            </a:extLst>
          </p:cNvPr>
          <p:cNvSpPr txBox="1"/>
          <p:nvPr/>
        </p:nvSpPr>
        <p:spPr>
          <a:xfrm>
            <a:off x="1409314" y="4193657"/>
            <a:ext cx="1423275" cy="461665"/>
          </a:xfrm>
          <a:prstGeom prst="rect">
            <a:avLst/>
          </a:prstGeom>
          <a:noFill/>
        </p:spPr>
        <p:txBody>
          <a:bodyPr wrap="none" rtlCol="0">
            <a:spAutoFit/>
          </a:bodyPr>
          <a:lstStyle/>
          <a:p>
            <a:r>
              <a:rPr lang="de-DE" sz="1200" dirty="0">
                <a:latin typeface="Aptos" panose="020B0004020202020204" pitchFamily="34" charset="0"/>
              </a:rPr>
              <a:t>Create a </a:t>
            </a:r>
            <a:r>
              <a:rPr lang="de-DE" sz="1200" dirty="0" err="1">
                <a:latin typeface="Aptos" panose="020B0004020202020204" pitchFamily="34" charset="0"/>
              </a:rPr>
              <a:t>tenant</a:t>
            </a:r>
            <a:r>
              <a:rPr lang="de-DE" sz="1200" dirty="0">
                <a:latin typeface="Aptos" panose="020B0004020202020204" pitchFamily="34" charset="0"/>
              </a:rPr>
              <a:t> </a:t>
            </a:r>
            <a:r>
              <a:rPr lang="de-DE" sz="1200" dirty="0" err="1">
                <a:latin typeface="Aptos" panose="020B0004020202020204" pitchFamily="34" charset="0"/>
              </a:rPr>
              <a:t>for</a:t>
            </a:r>
            <a:endParaRPr lang="de-DE" sz="1200" dirty="0">
              <a:latin typeface="Aptos" panose="020B0004020202020204" pitchFamily="34" charset="0"/>
            </a:endParaRPr>
          </a:p>
          <a:p>
            <a:r>
              <a:rPr lang="de-DE" sz="1200" dirty="0" err="1">
                <a:latin typeface="Aptos" panose="020B0004020202020204" pitchFamily="34" charset="0"/>
              </a:rPr>
              <a:t>your</a:t>
            </a:r>
            <a:r>
              <a:rPr lang="de-DE" sz="1200" dirty="0">
                <a:latin typeface="Aptos" panose="020B0004020202020204" pitchFamily="34" charset="0"/>
              </a:rPr>
              <a:t> </a:t>
            </a:r>
            <a:r>
              <a:rPr lang="de-DE" sz="1200" dirty="0" err="1">
                <a:latin typeface="Aptos" panose="020B0004020202020204" pitchFamily="34" charset="0"/>
              </a:rPr>
              <a:t>subaccount</a:t>
            </a:r>
            <a:endParaRPr lang="de-DE" sz="1200" dirty="0">
              <a:latin typeface="Aptos" panose="020B0004020202020204" pitchFamily="34" charset="0"/>
            </a:endParaRPr>
          </a:p>
        </p:txBody>
      </p:sp>
      <p:sp>
        <p:nvSpPr>
          <p:cNvPr id="21" name="Textfeld 20">
            <a:extLst>
              <a:ext uri="{FF2B5EF4-FFF2-40B4-BE49-F238E27FC236}">
                <a16:creationId xmlns:a16="http://schemas.microsoft.com/office/drawing/2014/main" id="{EFBA175C-F654-EB31-0F2B-0DB2194A503A}"/>
              </a:ext>
            </a:extLst>
          </p:cNvPr>
          <p:cNvSpPr txBox="1"/>
          <p:nvPr/>
        </p:nvSpPr>
        <p:spPr>
          <a:xfrm>
            <a:off x="1412352" y="4591839"/>
            <a:ext cx="1749005" cy="461665"/>
          </a:xfrm>
          <a:prstGeom prst="rect">
            <a:avLst/>
          </a:prstGeom>
          <a:noFill/>
        </p:spPr>
        <p:txBody>
          <a:bodyPr wrap="none" rtlCol="0">
            <a:spAutoFit/>
          </a:bodyPr>
          <a:lstStyle/>
          <a:p>
            <a:r>
              <a:rPr lang="de-DE" sz="1200" dirty="0">
                <a:latin typeface="Aptos" panose="020B0004020202020204" pitchFamily="34" charset="0"/>
              </a:rPr>
              <a:t>Create </a:t>
            </a:r>
            <a:r>
              <a:rPr lang="de-DE" sz="1200" dirty="0" err="1">
                <a:latin typeface="Aptos" panose="020B0004020202020204" pitchFamily="34" charset="0"/>
              </a:rPr>
              <a:t>service</a:t>
            </a:r>
            <a:r>
              <a:rPr lang="de-DE" sz="1200" dirty="0">
                <a:latin typeface="Aptos" panose="020B0004020202020204" pitchFamily="34" charset="0"/>
              </a:rPr>
              <a:t> </a:t>
            </a:r>
            <a:r>
              <a:rPr lang="de-DE" sz="1200" dirty="0" err="1">
                <a:latin typeface="Aptos" panose="020B0004020202020204" pitchFamily="34" charset="0"/>
              </a:rPr>
              <a:t>instance</a:t>
            </a:r>
            <a:br>
              <a:rPr lang="de-DE" sz="1200" dirty="0">
                <a:latin typeface="Aptos" panose="020B0004020202020204" pitchFamily="34" charset="0"/>
              </a:rPr>
            </a:br>
            <a:r>
              <a:rPr lang="de-DE" sz="1200" dirty="0">
                <a:latin typeface="Aptos" panose="020B0004020202020204" pitchFamily="34" charset="0"/>
              </a:rPr>
              <a:t>and </a:t>
            </a:r>
            <a:r>
              <a:rPr lang="de-DE" sz="1200" dirty="0" err="1">
                <a:latin typeface="Aptos" panose="020B0004020202020204" pitchFamily="34" charset="0"/>
              </a:rPr>
              <a:t>service</a:t>
            </a:r>
            <a:r>
              <a:rPr lang="de-DE" sz="1200" dirty="0">
                <a:latin typeface="Aptos" panose="020B0004020202020204" pitchFamily="34" charset="0"/>
              </a:rPr>
              <a:t> </a:t>
            </a:r>
            <a:r>
              <a:rPr lang="de-DE" sz="1200" dirty="0" err="1">
                <a:latin typeface="Aptos" panose="020B0004020202020204" pitchFamily="34" charset="0"/>
              </a:rPr>
              <a:t>key</a:t>
            </a:r>
            <a:endParaRPr lang="de-DE" sz="1200" dirty="0">
              <a:latin typeface="Aptos" panose="020B0004020202020204" pitchFamily="34" charset="0"/>
            </a:endParaRPr>
          </a:p>
        </p:txBody>
      </p:sp>
      <p:sp>
        <p:nvSpPr>
          <p:cNvPr id="22" name="Textfeld 21">
            <a:extLst>
              <a:ext uri="{FF2B5EF4-FFF2-40B4-BE49-F238E27FC236}">
                <a16:creationId xmlns:a16="http://schemas.microsoft.com/office/drawing/2014/main" id="{DC6FD32C-DBC5-D76C-139E-5BCDA438EF78}"/>
              </a:ext>
            </a:extLst>
          </p:cNvPr>
          <p:cNvSpPr txBox="1"/>
          <p:nvPr/>
        </p:nvSpPr>
        <p:spPr>
          <a:xfrm>
            <a:off x="1413857" y="5096113"/>
            <a:ext cx="2159437" cy="276999"/>
          </a:xfrm>
          <a:prstGeom prst="rect">
            <a:avLst/>
          </a:prstGeom>
          <a:noFill/>
        </p:spPr>
        <p:txBody>
          <a:bodyPr wrap="none" rtlCol="0">
            <a:spAutoFit/>
          </a:bodyPr>
          <a:lstStyle/>
          <a:p>
            <a:r>
              <a:rPr lang="de-DE" sz="1200" dirty="0" err="1">
                <a:latin typeface="Aptos" panose="020B0004020202020204" pitchFamily="34" charset="0"/>
              </a:rPr>
              <a:t>Configure</a:t>
            </a:r>
            <a:r>
              <a:rPr lang="de-DE" sz="1200" dirty="0">
                <a:latin typeface="Aptos" panose="020B0004020202020204" pitchFamily="34" charset="0"/>
              </a:rPr>
              <a:t> </a:t>
            </a:r>
            <a:r>
              <a:rPr lang="de-DE" sz="1200" dirty="0" err="1">
                <a:latin typeface="Aptos" panose="020B0004020202020204" pitchFamily="34" charset="0"/>
              </a:rPr>
              <a:t>business</a:t>
            </a:r>
            <a:r>
              <a:rPr lang="de-DE" sz="1200" dirty="0">
                <a:latin typeface="Aptos" panose="020B0004020202020204" pitchFamily="34" charset="0"/>
              </a:rPr>
              <a:t> </a:t>
            </a:r>
            <a:r>
              <a:rPr lang="de-DE" sz="1200" dirty="0" err="1">
                <a:latin typeface="Aptos" panose="020B0004020202020204" pitchFamily="34" charset="0"/>
              </a:rPr>
              <a:t>system</a:t>
            </a:r>
            <a:r>
              <a:rPr lang="de-DE" sz="1200" dirty="0">
                <a:latin typeface="Aptos" panose="020B0004020202020204" pitchFamily="34" charset="0"/>
              </a:rPr>
              <a:t> ID</a:t>
            </a:r>
          </a:p>
        </p:txBody>
      </p:sp>
      <p:sp>
        <p:nvSpPr>
          <p:cNvPr id="23" name="Textfeld 22">
            <a:extLst>
              <a:ext uri="{FF2B5EF4-FFF2-40B4-BE49-F238E27FC236}">
                <a16:creationId xmlns:a16="http://schemas.microsoft.com/office/drawing/2014/main" id="{82564C03-715B-A77D-B4E4-8BD80346EB25}"/>
              </a:ext>
            </a:extLst>
          </p:cNvPr>
          <p:cNvSpPr txBox="1"/>
          <p:nvPr/>
        </p:nvSpPr>
        <p:spPr>
          <a:xfrm>
            <a:off x="1409314" y="5502759"/>
            <a:ext cx="2050882" cy="276999"/>
          </a:xfrm>
          <a:prstGeom prst="rect">
            <a:avLst/>
          </a:prstGeom>
          <a:noFill/>
        </p:spPr>
        <p:txBody>
          <a:bodyPr wrap="none" rtlCol="0">
            <a:spAutoFit/>
          </a:bodyPr>
          <a:lstStyle/>
          <a:p>
            <a:r>
              <a:rPr lang="de-DE" sz="1200" dirty="0" err="1">
                <a:latin typeface="Aptos" panose="020B0004020202020204" pitchFamily="34" charset="0"/>
              </a:rPr>
              <a:t>Configure</a:t>
            </a:r>
            <a:r>
              <a:rPr lang="de-DE" sz="1200" dirty="0">
                <a:latin typeface="Aptos" panose="020B0004020202020204" pitchFamily="34" charset="0"/>
              </a:rPr>
              <a:t> </a:t>
            </a:r>
            <a:r>
              <a:rPr lang="de-DE" sz="1200" dirty="0" err="1">
                <a:latin typeface="Aptos" panose="020B0004020202020204" pitchFamily="34" charset="0"/>
              </a:rPr>
              <a:t>write</a:t>
            </a:r>
            <a:r>
              <a:rPr lang="de-DE" sz="1200" dirty="0">
                <a:latin typeface="Aptos" panose="020B0004020202020204" pitchFamily="34" charset="0"/>
              </a:rPr>
              <a:t> </a:t>
            </a:r>
            <a:r>
              <a:rPr lang="de-DE" sz="1200" dirty="0" err="1">
                <a:latin typeface="Aptos" panose="020B0004020202020204" pitchFamily="34" charset="0"/>
              </a:rPr>
              <a:t>permissions</a:t>
            </a:r>
            <a:endParaRPr lang="de-DE" sz="1200" dirty="0">
              <a:latin typeface="Aptos" panose="020B0004020202020204" pitchFamily="34" charset="0"/>
            </a:endParaRPr>
          </a:p>
        </p:txBody>
      </p:sp>
      <p:pic>
        <p:nvPicPr>
          <p:cNvPr id="26" name="Grafik 25">
            <a:extLst>
              <a:ext uri="{FF2B5EF4-FFF2-40B4-BE49-F238E27FC236}">
                <a16:creationId xmlns:a16="http://schemas.microsoft.com/office/drawing/2014/main" id="{BD22EBA3-D93B-8C33-5689-FBA92A116493}"/>
              </a:ext>
            </a:extLst>
          </p:cNvPr>
          <p:cNvPicPr>
            <a:picLocks noChangeAspect="1"/>
          </p:cNvPicPr>
          <p:nvPr/>
        </p:nvPicPr>
        <p:blipFill>
          <a:blip r:embed="rId3"/>
          <a:srcRect b="97255"/>
          <a:stretch/>
        </p:blipFill>
        <p:spPr>
          <a:xfrm>
            <a:off x="0" y="0"/>
            <a:ext cx="12192000" cy="188240"/>
          </a:xfrm>
          <a:prstGeom prst="rect">
            <a:avLst/>
          </a:prstGeom>
        </p:spPr>
      </p:pic>
      <p:sp>
        <p:nvSpPr>
          <p:cNvPr id="27" name="Ellipse 10">
            <a:extLst>
              <a:ext uri="{FF2B5EF4-FFF2-40B4-BE49-F238E27FC236}">
                <a16:creationId xmlns:a16="http://schemas.microsoft.com/office/drawing/2014/main" id="{140EF94F-2F49-6963-B3E8-6F584E3F518F}"/>
              </a:ext>
            </a:extLst>
          </p:cNvPr>
          <p:cNvSpPr/>
          <p:nvPr/>
        </p:nvSpPr>
        <p:spPr>
          <a:xfrm>
            <a:off x="1119827" y="5772356"/>
            <a:ext cx="360000" cy="360000"/>
          </a:xfrm>
          <a:prstGeom prst="ellipse">
            <a:avLst/>
          </a:prstGeom>
          <a:solidFill>
            <a:schemeClr val="bg1"/>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28" name="Textfeld 27">
            <a:extLst>
              <a:ext uri="{FF2B5EF4-FFF2-40B4-BE49-F238E27FC236}">
                <a16:creationId xmlns:a16="http://schemas.microsoft.com/office/drawing/2014/main" id="{D281051A-A940-8581-3C5B-CCD9439B965F}"/>
              </a:ext>
            </a:extLst>
          </p:cNvPr>
          <p:cNvSpPr txBox="1"/>
          <p:nvPr/>
        </p:nvSpPr>
        <p:spPr>
          <a:xfrm>
            <a:off x="1119827" y="5769373"/>
            <a:ext cx="360000" cy="369332"/>
          </a:xfrm>
          <a:prstGeom prst="rect">
            <a:avLst/>
          </a:prstGeom>
          <a:noFill/>
        </p:spPr>
        <p:txBody>
          <a:bodyPr wrap="square" rtlCol="0">
            <a:spAutoFit/>
          </a:bodyPr>
          <a:lstStyle/>
          <a:p>
            <a:pPr algn="ctr"/>
            <a:r>
              <a:rPr lang="de-DE" b="1" dirty="0">
                <a:latin typeface="Aptos" panose="020B0004020202020204" pitchFamily="34" charset="0"/>
              </a:rPr>
              <a:t>A</a:t>
            </a:r>
          </a:p>
        </p:txBody>
      </p:sp>
    </p:spTree>
    <p:extLst>
      <p:ext uri="{BB962C8B-B14F-4D97-AF65-F5344CB8AC3E}">
        <p14:creationId xmlns:p14="http://schemas.microsoft.com/office/powerpoint/2010/main" val="24329054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anim calcmode="lin" valueType="num">
                                      <p:cBhvr>
                                        <p:cTn id="20" dur="500" fill="hold"/>
                                        <p:tgtEl>
                                          <p:spTgt spid="19"/>
                                        </p:tgtEl>
                                        <p:attrNameLst>
                                          <p:attrName>ppt_x</p:attrName>
                                        </p:attrNameLst>
                                      </p:cBhvr>
                                      <p:tavLst>
                                        <p:tav tm="0">
                                          <p:val>
                                            <p:strVal val="#ppt_x"/>
                                          </p:val>
                                        </p:tav>
                                        <p:tav tm="100000">
                                          <p:val>
                                            <p:strVal val="#ppt_x"/>
                                          </p:val>
                                        </p:tav>
                                      </p:tavLst>
                                    </p:anim>
                                    <p:anim calcmode="lin" valueType="num">
                                      <p:cBhvr>
                                        <p:cTn id="21" dur="500" fill="hold"/>
                                        <p:tgtEl>
                                          <p:spTgt spid="1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anim calcmode="lin" valueType="num">
                                      <p:cBhvr>
                                        <p:cTn id="32" dur="500" fill="hold"/>
                                        <p:tgtEl>
                                          <p:spTgt spid="21"/>
                                        </p:tgtEl>
                                        <p:attrNameLst>
                                          <p:attrName>ppt_x</p:attrName>
                                        </p:attrNameLst>
                                      </p:cBhvr>
                                      <p:tavLst>
                                        <p:tav tm="0">
                                          <p:val>
                                            <p:strVal val="#ppt_x"/>
                                          </p:val>
                                        </p:tav>
                                        <p:tav tm="100000">
                                          <p:val>
                                            <p:strVal val="#ppt_x"/>
                                          </p:val>
                                        </p:tav>
                                      </p:tavLst>
                                    </p:anim>
                                    <p:anim calcmode="lin" valueType="num">
                                      <p:cBhvr>
                                        <p:cTn id="33" dur="500" fill="hold"/>
                                        <p:tgtEl>
                                          <p:spTgt spid="21"/>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anim calcmode="lin" valueType="num">
                                      <p:cBhvr>
                                        <p:cTn id="38" dur="500" fill="hold"/>
                                        <p:tgtEl>
                                          <p:spTgt spid="22"/>
                                        </p:tgtEl>
                                        <p:attrNameLst>
                                          <p:attrName>ppt_x</p:attrName>
                                        </p:attrNameLst>
                                      </p:cBhvr>
                                      <p:tavLst>
                                        <p:tav tm="0">
                                          <p:val>
                                            <p:strVal val="#ppt_x"/>
                                          </p:val>
                                        </p:tav>
                                        <p:tav tm="100000">
                                          <p:val>
                                            <p:strVal val="#ppt_x"/>
                                          </p:val>
                                        </p:tav>
                                      </p:tavLst>
                                    </p:anim>
                                    <p:anim calcmode="lin" valueType="num">
                                      <p:cBhvr>
                                        <p:cTn id="39" dur="500" fill="hold"/>
                                        <p:tgtEl>
                                          <p:spTgt spid="22"/>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anim calcmode="lin" valueType="num">
                                      <p:cBhvr>
                                        <p:cTn id="44" dur="500" fill="hold"/>
                                        <p:tgtEl>
                                          <p:spTgt spid="23"/>
                                        </p:tgtEl>
                                        <p:attrNameLst>
                                          <p:attrName>ppt_x</p:attrName>
                                        </p:attrNameLst>
                                      </p:cBhvr>
                                      <p:tavLst>
                                        <p:tav tm="0">
                                          <p:val>
                                            <p:strVal val="#ppt_x"/>
                                          </p:val>
                                        </p:tav>
                                        <p:tav tm="100000">
                                          <p:val>
                                            <p:strVal val="#ppt_x"/>
                                          </p:val>
                                        </p:tav>
                                      </p:tavLst>
                                    </p:anim>
                                    <p:anim calcmode="lin" valueType="num">
                                      <p:cBhvr>
                                        <p:cTn id="45"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5E645CC5-1DE2-4ECD-8A31-FFF8C303B4C7}"/>
              </a:ext>
            </a:extLst>
          </p:cNvPr>
          <p:cNvSpPr txBox="1"/>
          <p:nvPr/>
        </p:nvSpPr>
        <p:spPr>
          <a:xfrm>
            <a:off x="2918956" y="431946"/>
            <a:ext cx="360000" cy="369332"/>
          </a:xfrm>
          <a:prstGeom prst="rect">
            <a:avLst/>
          </a:prstGeom>
          <a:noFill/>
        </p:spPr>
        <p:txBody>
          <a:bodyPr wrap="square" rtlCol="0">
            <a:spAutoFit/>
          </a:bodyPr>
          <a:lstStyle/>
          <a:p>
            <a:pPr algn="ctr"/>
            <a:r>
              <a:rPr lang="de-DE" b="1" dirty="0">
                <a:latin typeface="Aptos" panose="020B0004020202020204" pitchFamily="34" charset="0"/>
              </a:rPr>
              <a:t>B</a:t>
            </a:r>
          </a:p>
        </p:txBody>
      </p:sp>
      <p:cxnSp>
        <p:nvCxnSpPr>
          <p:cNvPr id="6" name="Gerader Verbinder 5">
            <a:extLst>
              <a:ext uri="{FF2B5EF4-FFF2-40B4-BE49-F238E27FC236}">
                <a16:creationId xmlns:a16="http://schemas.microsoft.com/office/drawing/2014/main" id="{4ADFFB30-484E-55B8-0E93-6A83E00E8A2A}"/>
              </a:ext>
            </a:extLst>
          </p:cNvPr>
          <p:cNvCxnSpPr/>
          <p:nvPr/>
        </p:nvCxnSpPr>
        <p:spPr>
          <a:xfrm>
            <a:off x="432961" y="2401750"/>
            <a:ext cx="18000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573F1FAE-9189-A3A2-9686-B000F182CF24}"/>
              </a:ext>
            </a:extLst>
          </p:cNvPr>
          <p:cNvCxnSpPr/>
          <p:nvPr/>
        </p:nvCxnSpPr>
        <p:spPr>
          <a:xfrm>
            <a:off x="2232961" y="2401750"/>
            <a:ext cx="1800000" cy="0"/>
          </a:xfrm>
          <a:prstGeom prst="line">
            <a:avLst/>
          </a:prstGeom>
          <a:ln w="76200">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71D93167-F696-8603-6105-1E4442BF740C}"/>
              </a:ext>
            </a:extLst>
          </p:cNvPr>
          <p:cNvCxnSpPr>
            <a:cxnSpLocks/>
          </p:cNvCxnSpPr>
          <p:nvPr/>
        </p:nvCxnSpPr>
        <p:spPr>
          <a:xfrm>
            <a:off x="1299827" y="2401751"/>
            <a:ext cx="0" cy="359622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6DD44AC3-7581-89C0-B2D4-6A9C61FD300A}"/>
              </a:ext>
            </a:extLst>
          </p:cNvPr>
          <p:cNvCxnSpPr>
            <a:cxnSpLocks/>
          </p:cNvCxnSpPr>
          <p:nvPr/>
        </p:nvCxnSpPr>
        <p:spPr>
          <a:xfrm flipV="1">
            <a:off x="3098956" y="801278"/>
            <a:ext cx="0" cy="1600472"/>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sp>
        <p:nvSpPr>
          <p:cNvPr id="11" name="Ellipse 10">
            <a:extLst>
              <a:ext uri="{FF2B5EF4-FFF2-40B4-BE49-F238E27FC236}">
                <a16:creationId xmlns:a16="http://schemas.microsoft.com/office/drawing/2014/main" id="{B49031A1-EE45-A28C-AF83-199F73914F63}"/>
              </a:ext>
            </a:extLst>
          </p:cNvPr>
          <p:cNvSpPr/>
          <p:nvPr/>
        </p:nvSpPr>
        <p:spPr>
          <a:xfrm>
            <a:off x="2918956" y="434929"/>
            <a:ext cx="360000" cy="360000"/>
          </a:xfrm>
          <a:prstGeom prst="ellipse">
            <a:avLst/>
          </a:prstGeom>
          <a:noFill/>
          <a:ln w="28575">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15" name="Ellipse 14">
            <a:extLst>
              <a:ext uri="{FF2B5EF4-FFF2-40B4-BE49-F238E27FC236}">
                <a16:creationId xmlns:a16="http://schemas.microsoft.com/office/drawing/2014/main" id="{B3700673-C019-4E5D-C6AB-E803ABED4592}"/>
              </a:ext>
            </a:extLst>
          </p:cNvPr>
          <p:cNvSpPr/>
          <p:nvPr/>
        </p:nvSpPr>
        <p:spPr>
          <a:xfrm>
            <a:off x="1263195" y="5599523"/>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16" name="Ellipse 15">
            <a:extLst>
              <a:ext uri="{FF2B5EF4-FFF2-40B4-BE49-F238E27FC236}">
                <a16:creationId xmlns:a16="http://schemas.microsoft.com/office/drawing/2014/main" id="{FA49FE22-C8C4-D225-CEC2-E8B35C38FF3F}"/>
              </a:ext>
            </a:extLst>
          </p:cNvPr>
          <p:cNvSpPr/>
          <p:nvPr/>
        </p:nvSpPr>
        <p:spPr>
          <a:xfrm>
            <a:off x="1264761" y="3173691"/>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17" name="Ellipse 16">
            <a:extLst>
              <a:ext uri="{FF2B5EF4-FFF2-40B4-BE49-F238E27FC236}">
                <a16:creationId xmlns:a16="http://schemas.microsoft.com/office/drawing/2014/main" id="{9DDA2A5A-4B03-34B5-CB7D-7E04B3A74341}"/>
              </a:ext>
            </a:extLst>
          </p:cNvPr>
          <p:cNvSpPr/>
          <p:nvPr/>
        </p:nvSpPr>
        <p:spPr>
          <a:xfrm>
            <a:off x="1261624" y="3575905"/>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18" name="Ellipse 17">
            <a:extLst>
              <a:ext uri="{FF2B5EF4-FFF2-40B4-BE49-F238E27FC236}">
                <a16:creationId xmlns:a16="http://schemas.microsoft.com/office/drawing/2014/main" id="{2AB79347-E084-7AFD-4530-9A2B11478426}"/>
              </a:ext>
            </a:extLst>
          </p:cNvPr>
          <p:cNvSpPr/>
          <p:nvPr/>
        </p:nvSpPr>
        <p:spPr>
          <a:xfrm>
            <a:off x="1263196" y="3982822"/>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19" name="Ellipse 18">
            <a:extLst>
              <a:ext uri="{FF2B5EF4-FFF2-40B4-BE49-F238E27FC236}">
                <a16:creationId xmlns:a16="http://schemas.microsoft.com/office/drawing/2014/main" id="{8B1BE6EB-FF68-16D1-F521-7F9F27F3B147}"/>
              </a:ext>
            </a:extLst>
          </p:cNvPr>
          <p:cNvSpPr/>
          <p:nvPr/>
        </p:nvSpPr>
        <p:spPr>
          <a:xfrm>
            <a:off x="1264767" y="4385033"/>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20" name="Ellipse 19">
            <a:extLst>
              <a:ext uri="{FF2B5EF4-FFF2-40B4-BE49-F238E27FC236}">
                <a16:creationId xmlns:a16="http://schemas.microsoft.com/office/drawing/2014/main" id="{F349B823-6B2F-A80F-4111-9140AD543A9C}"/>
              </a:ext>
            </a:extLst>
          </p:cNvPr>
          <p:cNvSpPr/>
          <p:nvPr/>
        </p:nvSpPr>
        <p:spPr>
          <a:xfrm>
            <a:off x="1261628" y="4787250"/>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21" name="Ellipse 20">
            <a:extLst>
              <a:ext uri="{FF2B5EF4-FFF2-40B4-BE49-F238E27FC236}">
                <a16:creationId xmlns:a16="http://schemas.microsoft.com/office/drawing/2014/main" id="{664E0FC4-C6D7-C64A-3C9E-6661B7443184}"/>
              </a:ext>
            </a:extLst>
          </p:cNvPr>
          <p:cNvSpPr/>
          <p:nvPr/>
        </p:nvSpPr>
        <p:spPr>
          <a:xfrm>
            <a:off x="1263197" y="5194179"/>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22" name="Ellipse 21">
            <a:extLst>
              <a:ext uri="{FF2B5EF4-FFF2-40B4-BE49-F238E27FC236}">
                <a16:creationId xmlns:a16="http://schemas.microsoft.com/office/drawing/2014/main" id="{38D17E2D-2C64-0189-D0A1-3C4F251879F7}"/>
              </a:ext>
            </a:extLst>
          </p:cNvPr>
          <p:cNvSpPr/>
          <p:nvPr/>
        </p:nvSpPr>
        <p:spPr>
          <a:xfrm>
            <a:off x="3062132" y="1157933"/>
            <a:ext cx="75600" cy="75600"/>
          </a:xfrm>
          <a:prstGeom prst="ellipse">
            <a:avLst/>
          </a:prstGeom>
          <a:solidFill>
            <a:srgbClr val="ED7D31"/>
          </a:solidFill>
          <a:ln>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23" name="Ellipse 22">
            <a:extLst>
              <a:ext uri="{FF2B5EF4-FFF2-40B4-BE49-F238E27FC236}">
                <a16:creationId xmlns:a16="http://schemas.microsoft.com/office/drawing/2014/main" id="{52C1587C-CFA5-4EC6-D399-C296D6DF864C}"/>
              </a:ext>
            </a:extLst>
          </p:cNvPr>
          <p:cNvSpPr/>
          <p:nvPr/>
        </p:nvSpPr>
        <p:spPr>
          <a:xfrm>
            <a:off x="3058989" y="1560140"/>
            <a:ext cx="75600" cy="75600"/>
          </a:xfrm>
          <a:prstGeom prst="ellipse">
            <a:avLst/>
          </a:prstGeom>
          <a:solidFill>
            <a:srgbClr val="ED7D31"/>
          </a:solidFill>
          <a:ln>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27" name="Textfeld 26">
            <a:extLst>
              <a:ext uri="{FF2B5EF4-FFF2-40B4-BE49-F238E27FC236}">
                <a16:creationId xmlns:a16="http://schemas.microsoft.com/office/drawing/2014/main" id="{26D716ED-80E8-62CB-1FF0-9D2D56AA5D5B}"/>
              </a:ext>
            </a:extLst>
          </p:cNvPr>
          <p:cNvSpPr txBox="1"/>
          <p:nvPr/>
        </p:nvSpPr>
        <p:spPr>
          <a:xfrm>
            <a:off x="741958" y="2063054"/>
            <a:ext cx="1104598" cy="307777"/>
          </a:xfrm>
          <a:prstGeom prst="rect">
            <a:avLst/>
          </a:prstGeom>
          <a:noFill/>
        </p:spPr>
        <p:txBody>
          <a:bodyPr wrap="none" rtlCol="0">
            <a:spAutoFit/>
          </a:bodyPr>
          <a:lstStyle/>
          <a:p>
            <a:pPr algn="ctr"/>
            <a:r>
              <a:rPr lang="de-DE" sz="1400" b="1" dirty="0">
                <a:latin typeface="Aptos" panose="020B0004020202020204" pitchFamily="34" charset="0"/>
              </a:rPr>
              <a:t>Setup - BTP</a:t>
            </a:r>
          </a:p>
        </p:txBody>
      </p:sp>
      <p:sp>
        <p:nvSpPr>
          <p:cNvPr id="28" name="Textfeld 27">
            <a:extLst>
              <a:ext uri="{FF2B5EF4-FFF2-40B4-BE49-F238E27FC236}">
                <a16:creationId xmlns:a16="http://schemas.microsoft.com/office/drawing/2014/main" id="{1BE00C9D-1984-FB83-CD03-99D851CC1921}"/>
              </a:ext>
            </a:extLst>
          </p:cNvPr>
          <p:cNvSpPr txBox="1"/>
          <p:nvPr/>
        </p:nvSpPr>
        <p:spPr>
          <a:xfrm>
            <a:off x="2232959" y="2451161"/>
            <a:ext cx="1799999" cy="523220"/>
          </a:xfrm>
          <a:prstGeom prst="rect">
            <a:avLst/>
          </a:prstGeom>
          <a:noFill/>
        </p:spPr>
        <p:txBody>
          <a:bodyPr wrap="square" rtlCol="0">
            <a:spAutoFit/>
          </a:bodyPr>
          <a:lstStyle/>
          <a:p>
            <a:pPr algn="ctr"/>
            <a:r>
              <a:rPr lang="de-DE" sz="1400" b="1" dirty="0">
                <a:latin typeface="Aptos" panose="020B0004020202020204" pitchFamily="34" charset="0"/>
              </a:rPr>
              <a:t>Setup – SAP</a:t>
            </a:r>
            <a:br>
              <a:rPr lang="de-DE" sz="1400" b="1" dirty="0">
                <a:latin typeface="Aptos" panose="020B0004020202020204" pitchFamily="34" charset="0"/>
              </a:rPr>
            </a:br>
            <a:r>
              <a:rPr lang="de-DE" sz="1400" b="1" dirty="0">
                <a:latin typeface="Aptos" panose="020B0004020202020204" pitchFamily="34" charset="0"/>
              </a:rPr>
              <a:t>S/4HANA Cloud</a:t>
            </a:r>
          </a:p>
        </p:txBody>
      </p:sp>
      <p:sp>
        <p:nvSpPr>
          <p:cNvPr id="29" name="Textfeld 28">
            <a:extLst>
              <a:ext uri="{FF2B5EF4-FFF2-40B4-BE49-F238E27FC236}">
                <a16:creationId xmlns:a16="http://schemas.microsoft.com/office/drawing/2014/main" id="{293E3C78-82AC-6905-6C13-93D8D2349057}"/>
              </a:ext>
            </a:extLst>
          </p:cNvPr>
          <p:cNvSpPr txBox="1"/>
          <p:nvPr/>
        </p:nvSpPr>
        <p:spPr>
          <a:xfrm>
            <a:off x="1409315" y="3069221"/>
            <a:ext cx="1647118" cy="276999"/>
          </a:xfrm>
          <a:prstGeom prst="rect">
            <a:avLst/>
          </a:prstGeom>
          <a:noFill/>
        </p:spPr>
        <p:txBody>
          <a:bodyPr wrap="none" rtlCol="0">
            <a:spAutoFit/>
          </a:bodyPr>
          <a:lstStyle/>
          <a:p>
            <a:r>
              <a:rPr lang="de-DE" sz="1200" dirty="0" err="1">
                <a:latin typeface="Aptos" panose="020B0004020202020204" pitchFamily="34" charset="0"/>
              </a:rPr>
              <a:t>Assign</a:t>
            </a:r>
            <a:r>
              <a:rPr lang="de-DE" sz="1200" dirty="0">
                <a:latin typeface="Aptos" panose="020B0004020202020204" pitchFamily="34" charset="0"/>
              </a:rPr>
              <a:t> global </a:t>
            </a:r>
            <a:r>
              <a:rPr lang="de-DE" sz="1200" dirty="0" err="1">
                <a:latin typeface="Aptos" panose="020B0004020202020204" pitchFamily="34" charset="0"/>
              </a:rPr>
              <a:t>account</a:t>
            </a:r>
            <a:endParaRPr lang="de-DE" sz="1200" dirty="0">
              <a:latin typeface="Aptos" panose="020B0004020202020204" pitchFamily="34" charset="0"/>
            </a:endParaRPr>
          </a:p>
        </p:txBody>
      </p:sp>
      <p:sp>
        <p:nvSpPr>
          <p:cNvPr id="30" name="Textfeld 29">
            <a:extLst>
              <a:ext uri="{FF2B5EF4-FFF2-40B4-BE49-F238E27FC236}">
                <a16:creationId xmlns:a16="http://schemas.microsoft.com/office/drawing/2014/main" id="{894C2BF3-CAF9-241A-866B-58A0160E596C}"/>
              </a:ext>
            </a:extLst>
          </p:cNvPr>
          <p:cNvSpPr txBox="1"/>
          <p:nvPr/>
        </p:nvSpPr>
        <p:spPr>
          <a:xfrm>
            <a:off x="1409315" y="3481310"/>
            <a:ext cx="1437188" cy="276999"/>
          </a:xfrm>
          <a:prstGeom prst="rect">
            <a:avLst/>
          </a:prstGeom>
          <a:noFill/>
        </p:spPr>
        <p:txBody>
          <a:bodyPr wrap="none" rtlCol="0">
            <a:spAutoFit/>
          </a:bodyPr>
          <a:lstStyle/>
          <a:p>
            <a:r>
              <a:rPr lang="de-DE" sz="1200" dirty="0">
                <a:latin typeface="Aptos" panose="020B0004020202020204" pitchFamily="34" charset="0"/>
              </a:rPr>
              <a:t>Create </a:t>
            </a:r>
            <a:r>
              <a:rPr lang="de-DE" sz="1200" dirty="0" err="1">
                <a:latin typeface="Aptos" panose="020B0004020202020204" pitchFamily="34" charset="0"/>
              </a:rPr>
              <a:t>entitlement</a:t>
            </a:r>
            <a:endParaRPr lang="de-DE" sz="1200" dirty="0">
              <a:latin typeface="Aptos" panose="020B0004020202020204" pitchFamily="34" charset="0"/>
            </a:endParaRPr>
          </a:p>
        </p:txBody>
      </p:sp>
      <p:sp>
        <p:nvSpPr>
          <p:cNvPr id="31" name="Textfeld 30">
            <a:extLst>
              <a:ext uri="{FF2B5EF4-FFF2-40B4-BE49-F238E27FC236}">
                <a16:creationId xmlns:a16="http://schemas.microsoft.com/office/drawing/2014/main" id="{3C68987D-ECEE-875A-0793-B0C22418E034}"/>
              </a:ext>
            </a:extLst>
          </p:cNvPr>
          <p:cNvSpPr txBox="1"/>
          <p:nvPr/>
        </p:nvSpPr>
        <p:spPr>
          <a:xfrm>
            <a:off x="1409315" y="3884616"/>
            <a:ext cx="1575047" cy="276999"/>
          </a:xfrm>
          <a:prstGeom prst="rect">
            <a:avLst/>
          </a:prstGeom>
          <a:noFill/>
        </p:spPr>
        <p:txBody>
          <a:bodyPr wrap="none" rtlCol="0">
            <a:spAutoFit/>
          </a:bodyPr>
          <a:lstStyle/>
          <a:p>
            <a:r>
              <a:rPr lang="de-DE" sz="1200" dirty="0">
                <a:latin typeface="Aptos" panose="020B0004020202020204" pitchFamily="34" charset="0"/>
              </a:rPr>
              <a:t>Create a </a:t>
            </a:r>
            <a:r>
              <a:rPr lang="de-DE" sz="1200" dirty="0" err="1">
                <a:latin typeface="Aptos" panose="020B0004020202020204" pitchFamily="34" charset="0"/>
              </a:rPr>
              <a:t>subaccount</a:t>
            </a:r>
            <a:endParaRPr lang="de-DE" sz="1200" dirty="0">
              <a:latin typeface="Aptos" panose="020B0004020202020204" pitchFamily="34" charset="0"/>
            </a:endParaRPr>
          </a:p>
        </p:txBody>
      </p:sp>
      <p:sp>
        <p:nvSpPr>
          <p:cNvPr id="32" name="Textfeld 31">
            <a:extLst>
              <a:ext uri="{FF2B5EF4-FFF2-40B4-BE49-F238E27FC236}">
                <a16:creationId xmlns:a16="http://schemas.microsoft.com/office/drawing/2014/main" id="{B9E9C1B2-FA23-F49C-1001-2D786B63F496}"/>
              </a:ext>
            </a:extLst>
          </p:cNvPr>
          <p:cNvSpPr txBox="1"/>
          <p:nvPr/>
        </p:nvSpPr>
        <p:spPr>
          <a:xfrm>
            <a:off x="1409314" y="4193657"/>
            <a:ext cx="1423275" cy="461665"/>
          </a:xfrm>
          <a:prstGeom prst="rect">
            <a:avLst/>
          </a:prstGeom>
          <a:noFill/>
        </p:spPr>
        <p:txBody>
          <a:bodyPr wrap="none" rtlCol="0">
            <a:spAutoFit/>
          </a:bodyPr>
          <a:lstStyle/>
          <a:p>
            <a:r>
              <a:rPr lang="de-DE" sz="1200" dirty="0">
                <a:latin typeface="Aptos" panose="020B0004020202020204" pitchFamily="34" charset="0"/>
              </a:rPr>
              <a:t>Create a </a:t>
            </a:r>
            <a:r>
              <a:rPr lang="de-DE" sz="1200" dirty="0" err="1">
                <a:latin typeface="Aptos" panose="020B0004020202020204" pitchFamily="34" charset="0"/>
              </a:rPr>
              <a:t>tenant</a:t>
            </a:r>
            <a:r>
              <a:rPr lang="de-DE" sz="1200" dirty="0">
                <a:latin typeface="Aptos" panose="020B0004020202020204" pitchFamily="34" charset="0"/>
              </a:rPr>
              <a:t> </a:t>
            </a:r>
            <a:r>
              <a:rPr lang="de-DE" sz="1200" dirty="0" err="1">
                <a:latin typeface="Aptos" panose="020B0004020202020204" pitchFamily="34" charset="0"/>
              </a:rPr>
              <a:t>for</a:t>
            </a:r>
            <a:endParaRPr lang="de-DE" sz="1200" dirty="0">
              <a:latin typeface="Aptos" panose="020B0004020202020204" pitchFamily="34" charset="0"/>
            </a:endParaRPr>
          </a:p>
          <a:p>
            <a:r>
              <a:rPr lang="de-DE" sz="1200" dirty="0" err="1">
                <a:latin typeface="Aptos" panose="020B0004020202020204" pitchFamily="34" charset="0"/>
              </a:rPr>
              <a:t>your</a:t>
            </a:r>
            <a:r>
              <a:rPr lang="de-DE" sz="1200" dirty="0">
                <a:latin typeface="Aptos" panose="020B0004020202020204" pitchFamily="34" charset="0"/>
              </a:rPr>
              <a:t> </a:t>
            </a:r>
            <a:r>
              <a:rPr lang="de-DE" sz="1200" dirty="0" err="1">
                <a:latin typeface="Aptos" panose="020B0004020202020204" pitchFamily="34" charset="0"/>
              </a:rPr>
              <a:t>subaccount</a:t>
            </a:r>
            <a:endParaRPr lang="de-DE" sz="1200" dirty="0">
              <a:latin typeface="Aptos" panose="020B0004020202020204" pitchFamily="34" charset="0"/>
            </a:endParaRPr>
          </a:p>
        </p:txBody>
      </p:sp>
      <p:sp>
        <p:nvSpPr>
          <p:cNvPr id="33" name="Textfeld 32">
            <a:extLst>
              <a:ext uri="{FF2B5EF4-FFF2-40B4-BE49-F238E27FC236}">
                <a16:creationId xmlns:a16="http://schemas.microsoft.com/office/drawing/2014/main" id="{95E65973-C7E5-23A9-2DFC-672E83C9A9C5}"/>
              </a:ext>
            </a:extLst>
          </p:cNvPr>
          <p:cNvSpPr txBox="1"/>
          <p:nvPr/>
        </p:nvSpPr>
        <p:spPr>
          <a:xfrm>
            <a:off x="1412352" y="4591839"/>
            <a:ext cx="1749005" cy="461665"/>
          </a:xfrm>
          <a:prstGeom prst="rect">
            <a:avLst/>
          </a:prstGeom>
          <a:noFill/>
        </p:spPr>
        <p:txBody>
          <a:bodyPr wrap="none" rtlCol="0">
            <a:spAutoFit/>
          </a:bodyPr>
          <a:lstStyle/>
          <a:p>
            <a:r>
              <a:rPr lang="de-DE" sz="1200" dirty="0">
                <a:latin typeface="Aptos" panose="020B0004020202020204" pitchFamily="34" charset="0"/>
              </a:rPr>
              <a:t>Create </a:t>
            </a:r>
            <a:r>
              <a:rPr lang="de-DE" sz="1200" dirty="0" err="1">
                <a:latin typeface="Aptos" panose="020B0004020202020204" pitchFamily="34" charset="0"/>
              </a:rPr>
              <a:t>service</a:t>
            </a:r>
            <a:r>
              <a:rPr lang="de-DE" sz="1200" dirty="0">
                <a:latin typeface="Aptos" panose="020B0004020202020204" pitchFamily="34" charset="0"/>
              </a:rPr>
              <a:t> </a:t>
            </a:r>
            <a:r>
              <a:rPr lang="de-DE" sz="1200" dirty="0" err="1">
                <a:latin typeface="Aptos" panose="020B0004020202020204" pitchFamily="34" charset="0"/>
              </a:rPr>
              <a:t>instance</a:t>
            </a:r>
            <a:br>
              <a:rPr lang="de-DE" sz="1200" dirty="0">
                <a:latin typeface="Aptos" panose="020B0004020202020204" pitchFamily="34" charset="0"/>
              </a:rPr>
            </a:br>
            <a:r>
              <a:rPr lang="de-DE" sz="1200" dirty="0">
                <a:latin typeface="Aptos" panose="020B0004020202020204" pitchFamily="34" charset="0"/>
              </a:rPr>
              <a:t>and </a:t>
            </a:r>
            <a:r>
              <a:rPr lang="de-DE" sz="1200" dirty="0" err="1">
                <a:latin typeface="Aptos" panose="020B0004020202020204" pitchFamily="34" charset="0"/>
              </a:rPr>
              <a:t>service</a:t>
            </a:r>
            <a:r>
              <a:rPr lang="de-DE" sz="1200" dirty="0">
                <a:latin typeface="Aptos" panose="020B0004020202020204" pitchFamily="34" charset="0"/>
              </a:rPr>
              <a:t> </a:t>
            </a:r>
            <a:r>
              <a:rPr lang="de-DE" sz="1200" dirty="0" err="1">
                <a:latin typeface="Aptos" panose="020B0004020202020204" pitchFamily="34" charset="0"/>
              </a:rPr>
              <a:t>key</a:t>
            </a:r>
            <a:endParaRPr lang="de-DE" sz="1200" dirty="0">
              <a:latin typeface="Aptos" panose="020B0004020202020204" pitchFamily="34" charset="0"/>
            </a:endParaRPr>
          </a:p>
        </p:txBody>
      </p:sp>
      <p:sp>
        <p:nvSpPr>
          <p:cNvPr id="34" name="Textfeld 33">
            <a:extLst>
              <a:ext uri="{FF2B5EF4-FFF2-40B4-BE49-F238E27FC236}">
                <a16:creationId xmlns:a16="http://schemas.microsoft.com/office/drawing/2014/main" id="{5EE28B95-A9E6-6A8C-E547-A9EAE4ECCFF1}"/>
              </a:ext>
            </a:extLst>
          </p:cNvPr>
          <p:cNvSpPr txBox="1"/>
          <p:nvPr/>
        </p:nvSpPr>
        <p:spPr>
          <a:xfrm>
            <a:off x="1413857" y="5096113"/>
            <a:ext cx="2159437" cy="276999"/>
          </a:xfrm>
          <a:prstGeom prst="rect">
            <a:avLst/>
          </a:prstGeom>
          <a:noFill/>
        </p:spPr>
        <p:txBody>
          <a:bodyPr wrap="none" rtlCol="0">
            <a:spAutoFit/>
          </a:bodyPr>
          <a:lstStyle/>
          <a:p>
            <a:r>
              <a:rPr lang="de-DE" sz="1200" dirty="0" err="1">
                <a:latin typeface="Aptos" panose="020B0004020202020204" pitchFamily="34" charset="0"/>
              </a:rPr>
              <a:t>Configure</a:t>
            </a:r>
            <a:r>
              <a:rPr lang="de-DE" sz="1200" dirty="0">
                <a:latin typeface="Aptos" panose="020B0004020202020204" pitchFamily="34" charset="0"/>
              </a:rPr>
              <a:t> </a:t>
            </a:r>
            <a:r>
              <a:rPr lang="de-DE" sz="1200" dirty="0" err="1">
                <a:latin typeface="Aptos" panose="020B0004020202020204" pitchFamily="34" charset="0"/>
              </a:rPr>
              <a:t>business</a:t>
            </a:r>
            <a:r>
              <a:rPr lang="de-DE" sz="1200" dirty="0">
                <a:latin typeface="Aptos" panose="020B0004020202020204" pitchFamily="34" charset="0"/>
              </a:rPr>
              <a:t> </a:t>
            </a:r>
            <a:r>
              <a:rPr lang="de-DE" sz="1200" dirty="0" err="1">
                <a:latin typeface="Aptos" panose="020B0004020202020204" pitchFamily="34" charset="0"/>
              </a:rPr>
              <a:t>system</a:t>
            </a:r>
            <a:r>
              <a:rPr lang="de-DE" sz="1200" dirty="0">
                <a:latin typeface="Aptos" panose="020B0004020202020204" pitchFamily="34" charset="0"/>
              </a:rPr>
              <a:t> ID</a:t>
            </a:r>
          </a:p>
        </p:txBody>
      </p:sp>
      <p:sp>
        <p:nvSpPr>
          <p:cNvPr id="35" name="Textfeld 34">
            <a:extLst>
              <a:ext uri="{FF2B5EF4-FFF2-40B4-BE49-F238E27FC236}">
                <a16:creationId xmlns:a16="http://schemas.microsoft.com/office/drawing/2014/main" id="{0291FF46-89D7-C035-C3EF-34F7A6F059ED}"/>
              </a:ext>
            </a:extLst>
          </p:cNvPr>
          <p:cNvSpPr txBox="1"/>
          <p:nvPr/>
        </p:nvSpPr>
        <p:spPr>
          <a:xfrm>
            <a:off x="1409314" y="5502759"/>
            <a:ext cx="2050882" cy="276999"/>
          </a:xfrm>
          <a:prstGeom prst="rect">
            <a:avLst/>
          </a:prstGeom>
          <a:noFill/>
        </p:spPr>
        <p:txBody>
          <a:bodyPr wrap="none" rtlCol="0">
            <a:spAutoFit/>
          </a:bodyPr>
          <a:lstStyle/>
          <a:p>
            <a:r>
              <a:rPr lang="de-DE" sz="1200" dirty="0" err="1">
                <a:latin typeface="Aptos" panose="020B0004020202020204" pitchFamily="34" charset="0"/>
              </a:rPr>
              <a:t>Configure</a:t>
            </a:r>
            <a:r>
              <a:rPr lang="de-DE" sz="1200" dirty="0">
                <a:latin typeface="Aptos" panose="020B0004020202020204" pitchFamily="34" charset="0"/>
              </a:rPr>
              <a:t> </a:t>
            </a:r>
            <a:r>
              <a:rPr lang="de-DE" sz="1200" dirty="0" err="1">
                <a:latin typeface="Aptos" panose="020B0004020202020204" pitchFamily="34" charset="0"/>
              </a:rPr>
              <a:t>write</a:t>
            </a:r>
            <a:r>
              <a:rPr lang="de-DE" sz="1200" dirty="0">
                <a:latin typeface="Aptos" panose="020B0004020202020204" pitchFamily="34" charset="0"/>
              </a:rPr>
              <a:t> </a:t>
            </a:r>
            <a:r>
              <a:rPr lang="de-DE" sz="1200" dirty="0" err="1">
                <a:latin typeface="Aptos" panose="020B0004020202020204" pitchFamily="34" charset="0"/>
              </a:rPr>
              <a:t>permissions</a:t>
            </a:r>
            <a:endParaRPr lang="de-DE" sz="1200" dirty="0">
              <a:latin typeface="Aptos" panose="020B0004020202020204" pitchFamily="34" charset="0"/>
            </a:endParaRPr>
          </a:p>
        </p:txBody>
      </p:sp>
      <p:sp>
        <p:nvSpPr>
          <p:cNvPr id="36" name="Textfeld 35">
            <a:extLst>
              <a:ext uri="{FF2B5EF4-FFF2-40B4-BE49-F238E27FC236}">
                <a16:creationId xmlns:a16="http://schemas.microsoft.com/office/drawing/2014/main" id="{034457AD-01BA-4ED0-20E2-01F1F03E3340}"/>
              </a:ext>
            </a:extLst>
          </p:cNvPr>
          <p:cNvSpPr txBox="1"/>
          <p:nvPr/>
        </p:nvSpPr>
        <p:spPr>
          <a:xfrm>
            <a:off x="3215488" y="968865"/>
            <a:ext cx="1717073" cy="461665"/>
          </a:xfrm>
          <a:prstGeom prst="rect">
            <a:avLst/>
          </a:prstGeom>
          <a:noFill/>
        </p:spPr>
        <p:txBody>
          <a:bodyPr wrap="none" rtlCol="0">
            <a:spAutoFit/>
          </a:bodyPr>
          <a:lstStyle/>
          <a:p>
            <a:r>
              <a:rPr lang="de-DE" sz="1200" dirty="0">
                <a:latin typeface="Aptos" panose="020B0004020202020204" pitchFamily="34" charset="0"/>
              </a:rPr>
              <a:t>Create </a:t>
            </a:r>
            <a:r>
              <a:rPr lang="de-DE" sz="1200" dirty="0" err="1">
                <a:latin typeface="Aptos" panose="020B0004020202020204" pitchFamily="34" charset="0"/>
              </a:rPr>
              <a:t>communication</a:t>
            </a:r>
            <a:endParaRPr lang="de-DE" sz="1200" dirty="0">
              <a:latin typeface="Aptos" panose="020B0004020202020204" pitchFamily="34" charset="0"/>
            </a:endParaRPr>
          </a:p>
          <a:p>
            <a:r>
              <a:rPr lang="de-DE" sz="1200" dirty="0" err="1">
                <a:latin typeface="Aptos" panose="020B0004020202020204" pitchFamily="34" charset="0"/>
              </a:rPr>
              <a:t>arrangement</a:t>
            </a:r>
            <a:r>
              <a:rPr lang="de-DE" sz="1200" dirty="0">
                <a:latin typeface="Aptos" panose="020B0004020202020204" pitchFamily="34" charset="0"/>
              </a:rPr>
              <a:t> BDO</a:t>
            </a:r>
          </a:p>
        </p:txBody>
      </p:sp>
      <p:sp>
        <p:nvSpPr>
          <p:cNvPr id="37" name="Textfeld 36">
            <a:extLst>
              <a:ext uri="{FF2B5EF4-FFF2-40B4-BE49-F238E27FC236}">
                <a16:creationId xmlns:a16="http://schemas.microsoft.com/office/drawing/2014/main" id="{35285A9A-90AA-CE6F-D3DA-A8F38F1521E2}"/>
              </a:ext>
            </a:extLst>
          </p:cNvPr>
          <p:cNvSpPr txBox="1"/>
          <p:nvPr/>
        </p:nvSpPr>
        <p:spPr>
          <a:xfrm>
            <a:off x="3213538" y="1362394"/>
            <a:ext cx="1717073" cy="461665"/>
          </a:xfrm>
          <a:prstGeom prst="rect">
            <a:avLst/>
          </a:prstGeom>
          <a:noFill/>
        </p:spPr>
        <p:txBody>
          <a:bodyPr wrap="none" rtlCol="0">
            <a:spAutoFit/>
          </a:bodyPr>
          <a:lstStyle/>
          <a:p>
            <a:r>
              <a:rPr lang="de-DE" sz="1200" dirty="0">
                <a:latin typeface="Aptos" panose="020B0004020202020204" pitchFamily="34" charset="0"/>
              </a:rPr>
              <a:t>Create </a:t>
            </a:r>
            <a:r>
              <a:rPr lang="de-DE" sz="1200" dirty="0" err="1">
                <a:latin typeface="Aptos" panose="020B0004020202020204" pitchFamily="34" charset="0"/>
              </a:rPr>
              <a:t>communication</a:t>
            </a:r>
            <a:endParaRPr lang="de-DE" sz="1200" dirty="0">
              <a:latin typeface="Aptos" panose="020B0004020202020204" pitchFamily="34" charset="0"/>
            </a:endParaRPr>
          </a:p>
          <a:p>
            <a:r>
              <a:rPr lang="de-DE" sz="1200" dirty="0" err="1">
                <a:latin typeface="Aptos" panose="020B0004020202020204" pitchFamily="34" charset="0"/>
              </a:rPr>
              <a:t>arrangement</a:t>
            </a:r>
            <a:r>
              <a:rPr lang="de-DE" sz="1200" dirty="0">
                <a:latin typeface="Aptos" panose="020B0004020202020204" pitchFamily="34" charset="0"/>
              </a:rPr>
              <a:t> MDI</a:t>
            </a:r>
          </a:p>
        </p:txBody>
      </p:sp>
      <p:pic>
        <p:nvPicPr>
          <p:cNvPr id="2" name="Grafik 1">
            <a:extLst>
              <a:ext uri="{FF2B5EF4-FFF2-40B4-BE49-F238E27FC236}">
                <a16:creationId xmlns:a16="http://schemas.microsoft.com/office/drawing/2014/main" id="{9A1D1516-0056-D33C-80A9-A5D7B16F65FA}"/>
              </a:ext>
            </a:extLst>
          </p:cNvPr>
          <p:cNvPicPr>
            <a:picLocks noChangeAspect="1"/>
          </p:cNvPicPr>
          <p:nvPr/>
        </p:nvPicPr>
        <p:blipFill>
          <a:blip r:embed="rId3"/>
          <a:srcRect b="97255"/>
          <a:stretch/>
        </p:blipFill>
        <p:spPr>
          <a:xfrm>
            <a:off x="0" y="0"/>
            <a:ext cx="12192000" cy="188240"/>
          </a:xfrm>
          <a:prstGeom prst="rect">
            <a:avLst/>
          </a:prstGeom>
        </p:spPr>
      </p:pic>
      <p:sp>
        <p:nvSpPr>
          <p:cNvPr id="3" name="Ellipse 10">
            <a:extLst>
              <a:ext uri="{FF2B5EF4-FFF2-40B4-BE49-F238E27FC236}">
                <a16:creationId xmlns:a16="http://schemas.microsoft.com/office/drawing/2014/main" id="{6FC9F4AE-265A-E7B0-2503-3826C3E4DF5F}"/>
              </a:ext>
            </a:extLst>
          </p:cNvPr>
          <p:cNvSpPr/>
          <p:nvPr/>
        </p:nvSpPr>
        <p:spPr>
          <a:xfrm>
            <a:off x="1119827" y="5772356"/>
            <a:ext cx="360000" cy="360000"/>
          </a:xfrm>
          <a:prstGeom prst="ellipse">
            <a:avLst/>
          </a:prstGeom>
          <a:solidFill>
            <a:schemeClr val="bg1"/>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12" name="Textfeld 11">
            <a:extLst>
              <a:ext uri="{FF2B5EF4-FFF2-40B4-BE49-F238E27FC236}">
                <a16:creationId xmlns:a16="http://schemas.microsoft.com/office/drawing/2014/main" id="{11E16CD4-2218-2814-3B57-48ADC6D296B8}"/>
              </a:ext>
            </a:extLst>
          </p:cNvPr>
          <p:cNvSpPr txBox="1"/>
          <p:nvPr/>
        </p:nvSpPr>
        <p:spPr>
          <a:xfrm>
            <a:off x="1119827" y="5769373"/>
            <a:ext cx="360000" cy="369332"/>
          </a:xfrm>
          <a:prstGeom prst="rect">
            <a:avLst/>
          </a:prstGeom>
          <a:noFill/>
        </p:spPr>
        <p:txBody>
          <a:bodyPr wrap="square" rtlCol="0">
            <a:spAutoFit/>
          </a:bodyPr>
          <a:lstStyle/>
          <a:p>
            <a:pPr algn="ctr"/>
            <a:r>
              <a:rPr lang="de-DE" b="1" dirty="0">
                <a:latin typeface="Aptos" panose="020B0004020202020204" pitchFamily="34" charset="0"/>
              </a:rPr>
              <a:t>A</a:t>
            </a:r>
          </a:p>
        </p:txBody>
      </p:sp>
    </p:spTree>
    <p:extLst>
      <p:ext uri="{BB962C8B-B14F-4D97-AF65-F5344CB8AC3E}">
        <p14:creationId xmlns:p14="http://schemas.microsoft.com/office/powerpoint/2010/main" val="11043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anim calcmode="lin" valueType="num">
                                      <p:cBhvr>
                                        <p:cTn id="14" dur="500" fill="hold"/>
                                        <p:tgtEl>
                                          <p:spTgt spid="37"/>
                                        </p:tgtEl>
                                        <p:attrNameLst>
                                          <p:attrName>ppt_x</p:attrName>
                                        </p:attrNameLst>
                                      </p:cBhvr>
                                      <p:tavLst>
                                        <p:tav tm="0">
                                          <p:val>
                                            <p:strVal val="#ppt_x"/>
                                          </p:val>
                                        </p:tav>
                                        <p:tav tm="100000">
                                          <p:val>
                                            <p:strVal val="#ppt_x"/>
                                          </p:val>
                                        </p:tav>
                                      </p:tavLst>
                                    </p:anim>
                                    <p:anim calcmode="lin" valueType="num">
                                      <p:cBhvr>
                                        <p:cTn id="15"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50A34786-14E9-D54C-317C-AEA2972EA7F0}"/>
              </a:ext>
            </a:extLst>
          </p:cNvPr>
          <p:cNvSpPr txBox="1"/>
          <p:nvPr/>
        </p:nvSpPr>
        <p:spPr>
          <a:xfrm>
            <a:off x="2918956" y="431946"/>
            <a:ext cx="360000" cy="369332"/>
          </a:xfrm>
          <a:prstGeom prst="rect">
            <a:avLst/>
          </a:prstGeom>
          <a:noFill/>
        </p:spPr>
        <p:txBody>
          <a:bodyPr wrap="square" rtlCol="0">
            <a:spAutoFit/>
          </a:bodyPr>
          <a:lstStyle/>
          <a:p>
            <a:pPr algn="ctr"/>
            <a:r>
              <a:rPr lang="de-DE" b="1" dirty="0">
                <a:latin typeface="Aptos" panose="020B0004020202020204" pitchFamily="34" charset="0"/>
              </a:rPr>
              <a:t>B</a:t>
            </a:r>
          </a:p>
        </p:txBody>
      </p:sp>
      <p:cxnSp>
        <p:nvCxnSpPr>
          <p:cNvPr id="6" name="Gerader Verbinder 5">
            <a:extLst>
              <a:ext uri="{FF2B5EF4-FFF2-40B4-BE49-F238E27FC236}">
                <a16:creationId xmlns:a16="http://schemas.microsoft.com/office/drawing/2014/main" id="{18A26103-B87A-AA40-550E-B200C43D5E85}"/>
              </a:ext>
            </a:extLst>
          </p:cNvPr>
          <p:cNvCxnSpPr/>
          <p:nvPr/>
        </p:nvCxnSpPr>
        <p:spPr>
          <a:xfrm>
            <a:off x="432961" y="2401750"/>
            <a:ext cx="18000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E84DA756-F06F-5EA9-CD2A-D6942B10D9BD}"/>
              </a:ext>
            </a:extLst>
          </p:cNvPr>
          <p:cNvCxnSpPr/>
          <p:nvPr/>
        </p:nvCxnSpPr>
        <p:spPr>
          <a:xfrm>
            <a:off x="2232961" y="2401750"/>
            <a:ext cx="1800000" cy="0"/>
          </a:xfrm>
          <a:prstGeom prst="line">
            <a:avLst/>
          </a:prstGeom>
          <a:ln w="76200">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670C5389-DE25-0967-C1F5-30E2267B1EAA}"/>
              </a:ext>
            </a:extLst>
          </p:cNvPr>
          <p:cNvCxnSpPr/>
          <p:nvPr/>
        </p:nvCxnSpPr>
        <p:spPr>
          <a:xfrm>
            <a:off x="4032961" y="2401750"/>
            <a:ext cx="1800000" cy="0"/>
          </a:xfrm>
          <a:prstGeom prst="line">
            <a:avLst/>
          </a:prstGeom>
          <a:ln w="7620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5BAEA78C-6081-69DB-4053-877EF8C961E1}"/>
              </a:ext>
            </a:extLst>
          </p:cNvPr>
          <p:cNvCxnSpPr>
            <a:cxnSpLocks/>
          </p:cNvCxnSpPr>
          <p:nvPr/>
        </p:nvCxnSpPr>
        <p:spPr>
          <a:xfrm>
            <a:off x="1299827" y="2401751"/>
            <a:ext cx="0" cy="359622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C57E1B57-4FE4-B49D-FD1A-6790E2BE8580}"/>
              </a:ext>
            </a:extLst>
          </p:cNvPr>
          <p:cNvCxnSpPr>
            <a:cxnSpLocks/>
          </p:cNvCxnSpPr>
          <p:nvPr/>
        </p:nvCxnSpPr>
        <p:spPr>
          <a:xfrm flipV="1">
            <a:off x="3098956" y="801278"/>
            <a:ext cx="0" cy="1600472"/>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sp>
        <p:nvSpPr>
          <p:cNvPr id="13" name="Ellipse 12">
            <a:extLst>
              <a:ext uri="{FF2B5EF4-FFF2-40B4-BE49-F238E27FC236}">
                <a16:creationId xmlns:a16="http://schemas.microsoft.com/office/drawing/2014/main" id="{47C5DDB9-062C-77D9-39FD-6109078F028E}"/>
              </a:ext>
            </a:extLst>
          </p:cNvPr>
          <p:cNvSpPr/>
          <p:nvPr/>
        </p:nvSpPr>
        <p:spPr>
          <a:xfrm>
            <a:off x="2918956" y="434929"/>
            <a:ext cx="360000" cy="360000"/>
          </a:xfrm>
          <a:prstGeom prst="ellipse">
            <a:avLst/>
          </a:prstGeom>
          <a:noFill/>
          <a:ln w="28575">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14" name="Textfeld 13">
            <a:extLst>
              <a:ext uri="{FF2B5EF4-FFF2-40B4-BE49-F238E27FC236}">
                <a16:creationId xmlns:a16="http://schemas.microsoft.com/office/drawing/2014/main" id="{7DB4B0B8-867D-C108-E5AD-77DB5EF2FAAF}"/>
              </a:ext>
            </a:extLst>
          </p:cNvPr>
          <p:cNvSpPr txBox="1"/>
          <p:nvPr/>
        </p:nvSpPr>
        <p:spPr>
          <a:xfrm>
            <a:off x="4760146" y="4345186"/>
            <a:ext cx="360000" cy="369332"/>
          </a:xfrm>
          <a:prstGeom prst="rect">
            <a:avLst/>
          </a:prstGeom>
          <a:noFill/>
          <a:ln>
            <a:noFill/>
          </a:ln>
        </p:spPr>
        <p:txBody>
          <a:bodyPr wrap="square" rtlCol="0">
            <a:spAutoFit/>
          </a:bodyPr>
          <a:lstStyle/>
          <a:p>
            <a:pPr algn="ctr"/>
            <a:r>
              <a:rPr lang="de-DE" b="1" dirty="0">
                <a:latin typeface="Aptos" panose="020B0004020202020204" pitchFamily="34" charset="0"/>
              </a:rPr>
              <a:t>C</a:t>
            </a:r>
          </a:p>
        </p:txBody>
      </p:sp>
      <p:sp>
        <p:nvSpPr>
          <p:cNvPr id="15" name="Ellipse 14">
            <a:extLst>
              <a:ext uri="{FF2B5EF4-FFF2-40B4-BE49-F238E27FC236}">
                <a16:creationId xmlns:a16="http://schemas.microsoft.com/office/drawing/2014/main" id="{A7FAFF87-855B-23A2-9897-26A615A9590C}"/>
              </a:ext>
            </a:extLst>
          </p:cNvPr>
          <p:cNvSpPr/>
          <p:nvPr/>
        </p:nvSpPr>
        <p:spPr>
          <a:xfrm>
            <a:off x="4760146" y="4348169"/>
            <a:ext cx="360000" cy="360000"/>
          </a:xfrm>
          <a:prstGeom prst="ellipse">
            <a:avLst/>
          </a:prstGeom>
          <a:noFill/>
          <a:ln w="28575">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cxnSp>
        <p:nvCxnSpPr>
          <p:cNvPr id="16" name="Gerader Verbinder 15">
            <a:extLst>
              <a:ext uri="{FF2B5EF4-FFF2-40B4-BE49-F238E27FC236}">
                <a16:creationId xmlns:a16="http://schemas.microsoft.com/office/drawing/2014/main" id="{C9208959-FFE4-F2EB-3E46-D35E53C18837}"/>
              </a:ext>
            </a:extLst>
          </p:cNvPr>
          <p:cNvCxnSpPr>
            <a:cxnSpLocks/>
            <a:endCxn id="15" idx="0"/>
          </p:cNvCxnSpPr>
          <p:nvPr/>
        </p:nvCxnSpPr>
        <p:spPr>
          <a:xfrm>
            <a:off x="4940146" y="2401750"/>
            <a:ext cx="0" cy="1946419"/>
          </a:xfrm>
          <a:prstGeom prst="line">
            <a:avLst/>
          </a:prstGeom>
          <a:ln w="28575">
            <a:solidFill>
              <a:srgbClr val="595959"/>
            </a:solidFill>
          </a:ln>
        </p:spPr>
        <p:style>
          <a:lnRef idx="1">
            <a:schemeClr val="accent1"/>
          </a:lnRef>
          <a:fillRef idx="0">
            <a:schemeClr val="accent1"/>
          </a:fillRef>
          <a:effectRef idx="0">
            <a:schemeClr val="accent1"/>
          </a:effectRef>
          <a:fontRef idx="minor">
            <a:schemeClr val="tx1"/>
          </a:fontRef>
        </p:style>
      </p:cxnSp>
      <p:sp>
        <p:nvSpPr>
          <p:cNvPr id="20" name="Ellipse 19">
            <a:extLst>
              <a:ext uri="{FF2B5EF4-FFF2-40B4-BE49-F238E27FC236}">
                <a16:creationId xmlns:a16="http://schemas.microsoft.com/office/drawing/2014/main" id="{C7C22812-6E17-B3EE-5B8D-0FBFD855CAA3}"/>
              </a:ext>
            </a:extLst>
          </p:cNvPr>
          <p:cNvSpPr/>
          <p:nvPr/>
        </p:nvSpPr>
        <p:spPr>
          <a:xfrm>
            <a:off x="1263195" y="5599523"/>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21" name="Ellipse 20">
            <a:extLst>
              <a:ext uri="{FF2B5EF4-FFF2-40B4-BE49-F238E27FC236}">
                <a16:creationId xmlns:a16="http://schemas.microsoft.com/office/drawing/2014/main" id="{C6898DFF-996E-9545-12A4-2EFD641EAA9B}"/>
              </a:ext>
            </a:extLst>
          </p:cNvPr>
          <p:cNvSpPr/>
          <p:nvPr/>
        </p:nvSpPr>
        <p:spPr>
          <a:xfrm>
            <a:off x="1264761" y="3173691"/>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22" name="Ellipse 21">
            <a:extLst>
              <a:ext uri="{FF2B5EF4-FFF2-40B4-BE49-F238E27FC236}">
                <a16:creationId xmlns:a16="http://schemas.microsoft.com/office/drawing/2014/main" id="{E736B151-10B7-826E-DFDB-94F43828C982}"/>
              </a:ext>
            </a:extLst>
          </p:cNvPr>
          <p:cNvSpPr/>
          <p:nvPr/>
        </p:nvSpPr>
        <p:spPr>
          <a:xfrm>
            <a:off x="1261624" y="3575905"/>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23" name="Ellipse 22">
            <a:extLst>
              <a:ext uri="{FF2B5EF4-FFF2-40B4-BE49-F238E27FC236}">
                <a16:creationId xmlns:a16="http://schemas.microsoft.com/office/drawing/2014/main" id="{91265251-B7CE-E593-09A9-7397C581CE2D}"/>
              </a:ext>
            </a:extLst>
          </p:cNvPr>
          <p:cNvSpPr/>
          <p:nvPr/>
        </p:nvSpPr>
        <p:spPr>
          <a:xfrm>
            <a:off x="1263196" y="3982822"/>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24" name="Ellipse 23">
            <a:extLst>
              <a:ext uri="{FF2B5EF4-FFF2-40B4-BE49-F238E27FC236}">
                <a16:creationId xmlns:a16="http://schemas.microsoft.com/office/drawing/2014/main" id="{70209F1F-1B77-AC49-6555-0FCE3E32DA54}"/>
              </a:ext>
            </a:extLst>
          </p:cNvPr>
          <p:cNvSpPr/>
          <p:nvPr/>
        </p:nvSpPr>
        <p:spPr>
          <a:xfrm>
            <a:off x="1264767" y="4385033"/>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25" name="Ellipse 24">
            <a:extLst>
              <a:ext uri="{FF2B5EF4-FFF2-40B4-BE49-F238E27FC236}">
                <a16:creationId xmlns:a16="http://schemas.microsoft.com/office/drawing/2014/main" id="{4666B2BF-345D-C452-6137-570BAFC68422}"/>
              </a:ext>
            </a:extLst>
          </p:cNvPr>
          <p:cNvSpPr/>
          <p:nvPr/>
        </p:nvSpPr>
        <p:spPr>
          <a:xfrm>
            <a:off x="1261628" y="4787250"/>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26" name="Ellipse 25">
            <a:extLst>
              <a:ext uri="{FF2B5EF4-FFF2-40B4-BE49-F238E27FC236}">
                <a16:creationId xmlns:a16="http://schemas.microsoft.com/office/drawing/2014/main" id="{8A06381D-DB53-C049-6B70-E1410C596E06}"/>
              </a:ext>
            </a:extLst>
          </p:cNvPr>
          <p:cNvSpPr/>
          <p:nvPr/>
        </p:nvSpPr>
        <p:spPr>
          <a:xfrm>
            <a:off x="1263197" y="5194179"/>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27" name="Ellipse 26">
            <a:extLst>
              <a:ext uri="{FF2B5EF4-FFF2-40B4-BE49-F238E27FC236}">
                <a16:creationId xmlns:a16="http://schemas.microsoft.com/office/drawing/2014/main" id="{6362A6E7-0F09-FE15-3E62-37B4D7106BEC}"/>
              </a:ext>
            </a:extLst>
          </p:cNvPr>
          <p:cNvSpPr/>
          <p:nvPr/>
        </p:nvSpPr>
        <p:spPr>
          <a:xfrm>
            <a:off x="3062132" y="1157933"/>
            <a:ext cx="75600" cy="75600"/>
          </a:xfrm>
          <a:prstGeom prst="ellipse">
            <a:avLst/>
          </a:prstGeom>
          <a:solidFill>
            <a:srgbClr val="ED7D31"/>
          </a:solidFill>
          <a:ln>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28" name="Ellipse 27">
            <a:extLst>
              <a:ext uri="{FF2B5EF4-FFF2-40B4-BE49-F238E27FC236}">
                <a16:creationId xmlns:a16="http://schemas.microsoft.com/office/drawing/2014/main" id="{D714A2DF-53D1-7106-741E-E94C3D0AC23E}"/>
              </a:ext>
            </a:extLst>
          </p:cNvPr>
          <p:cNvSpPr/>
          <p:nvPr/>
        </p:nvSpPr>
        <p:spPr>
          <a:xfrm>
            <a:off x="3058989" y="1560140"/>
            <a:ext cx="75600" cy="75600"/>
          </a:xfrm>
          <a:prstGeom prst="ellipse">
            <a:avLst/>
          </a:prstGeom>
          <a:solidFill>
            <a:srgbClr val="ED7D31"/>
          </a:solidFill>
          <a:ln>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30" name="Ellipse 29">
            <a:extLst>
              <a:ext uri="{FF2B5EF4-FFF2-40B4-BE49-F238E27FC236}">
                <a16:creationId xmlns:a16="http://schemas.microsoft.com/office/drawing/2014/main" id="{092AC6CC-C8CD-2EC6-A93B-AACCC7C8DA80}"/>
              </a:ext>
            </a:extLst>
          </p:cNvPr>
          <p:cNvSpPr/>
          <p:nvPr/>
        </p:nvSpPr>
        <p:spPr>
          <a:xfrm>
            <a:off x="4901418" y="3168016"/>
            <a:ext cx="75600" cy="75600"/>
          </a:xfrm>
          <a:prstGeom prst="ellipse">
            <a:avLst/>
          </a:prstGeom>
          <a:solidFill>
            <a:srgbClr val="595959"/>
          </a:solidFill>
          <a:ln>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31" name="Ellipse 30">
            <a:extLst>
              <a:ext uri="{FF2B5EF4-FFF2-40B4-BE49-F238E27FC236}">
                <a16:creationId xmlns:a16="http://schemas.microsoft.com/office/drawing/2014/main" id="{922263EA-1D1B-1F31-D698-211B2FD26C5E}"/>
              </a:ext>
            </a:extLst>
          </p:cNvPr>
          <p:cNvSpPr/>
          <p:nvPr/>
        </p:nvSpPr>
        <p:spPr>
          <a:xfrm>
            <a:off x="4902346" y="3575905"/>
            <a:ext cx="75600" cy="75600"/>
          </a:xfrm>
          <a:prstGeom prst="ellipse">
            <a:avLst/>
          </a:prstGeom>
          <a:solidFill>
            <a:srgbClr val="595959"/>
          </a:solidFill>
          <a:ln>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32" name="Ellipse 31">
            <a:extLst>
              <a:ext uri="{FF2B5EF4-FFF2-40B4-BE49-F238E27FC236}">
                <a16:creationId xmlns:a16="http://schemas.microsoft.com/office/drawing/2014/main" id="{BFF269C9-515D-4A9C-46DC-467E775E48CF}"/>
              </a:ext>
            </a:extLst>
          </p:cNvPr>
          <p:cNvSpPr/>
          <p:nvPr/>
        </p:nvSpPr>
        <p:spPr>
          <a:xfrm>
            <a:off x="4902346" y="3982290"/>
            <a:ext cx="75600" cy="75600"/>
          </a:xfrm>
          <a:prstGeom prst="ellipse">
            <a:avLst/>
          </a:prstGeom>
          <a:solidFill>
            <a:srgbClr val="595959"/>
          </a:solidFill>
          <a:ln>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33" name="Textfeld 32">
            <a:extLst>
              <a:ext uri="{FF2B5EF4-FFF2-40B4-BE49-F238E27FC236}">
                <a16:creationId xmlns:a16="http://schemas.microsoft.com/office/drawing/2014/main" id="{49CEB141-A51D-0A28-2A3E-950194C469D8}"/>
              </a:ext>
            </a:extLst>
          </p:cNvPr>
          <p:cNvSpPr txBox="1"/>
          <p:nvPr/>
        </p:nvSpPr>
        <p:spPr>
          <a:xfrm>
            <a:off x="741958" y="2063054"/>
            <a:ext cx="1104598" cy="307777"/>
          </a:xfrm>
          <a:prstGeom prst="rect">
            <a:avLst/>
          </a:prstGeom>
          <a:noFill/>
        </p:spPr>
        <p:txBody>
          <a:bodyPr wrap="none" rtlCol="0">
            <a:spAutoFit/>
          </a:bodyPr>
          <a:lstStyle/>
          <a:p>
            <a:pPr algn="ctr"/>
            <a:r>
              <a:rPr lang="de-DE" sz="1400" b="1" dirty="0">
                <a:latin typeface="Aptos" panose="020B0004020202020204" pitchFamily="34" charset="0"/>
              </a:rPr>
              <a:t>Setup - BTP</a:t>
            </a:r>
          </a:p>
        </p:txBody>
      </p:sp>
      <p:sp>
        <p:nvSpPr>
          <p:cNvPr id="34" name="Textfeld 33">
            <a:extLst>
              <a:ext uri="{FF2B5EF4-FFF2-40B4-BE49-F238E27FC236}">
                <a16:creationId xmlns:a16="http://schemas.microsoft.com/office/drawing/2014/main" id="{B3869079-ED0D-345A-B779-F8A289C89657}"/>
              </a:ext>
            </a:extLst>
          </p:cNvPr>
          <p:cNvSpPr txBox="1"/>
          <p:nvPr/>
        </p:nvSpPr>
        <p:spPr>
          <a:xfrm>
            <a:off x="2232959" y="2451161"/>
            <a:ext cx="1799999" cy="523220"/>
          </a:xfrm>
          <a:prstGeom prst="rect">
            <a:avLst/>
          </a:prstGeom>
          <a:noFill/>
        </p:spPr>
        <p:txBody>
          <a:bodyPr wrap="square" rtlCol="0">
            <a:spAutoFit/>
          </a:bodyPr>
          <a:lstStyle/>
          <a:p>
            <a:pPr algn="ctr"/>
            <a:r>
              <a:rPr lang="de-DE" sz="1400" b="1" dirty="0">
                <a:latin typeface="Aptos" panose="020B0004020202020204" pitchFamily="34" charset="0"/>
              </a:rPr>
              <a:t>Setup – SAP</a:t>
            </a:r>
            <a:br>
              <a:rPr lang="de-DE" sz="1400" b="1" dirty="0">
                <a:latin typeface="Aptos" panose="020B0004020202020204" pitchFamily="34" charset="0"/>
              </a:rPr>
            </a:br>
            <a:r>
              <a:rPr lang="de-DE" sz="1400" b="1" dirty="0">
                <a:latin typeface="Aptos" panose="020B0004020202020204" pitchFamily="34" charset="0"/>
              </a:rPr>
              <a:t>S/4HANA Cloud</a:t>
            </a:r>
          </a:p>
        </p:txBody>
      </p:sp>
      <p:sp>
        <p:nvSpPr>
          <p:cNvPr id="35" name="Textfeld 34">
            <a:extLst>
              <a:ext uri="{FF2B5EF4-FFF2-40B4-BE49-F238E27FC236}">
                <a16:creationId xmlns:a16="http://schemas.microsoft.com/office/drawing/2014/main" id="{EDA4E7F1-6321-2B41-EBB5-CE2D53FCE90C}"/>
              </a:ext>
            </a:extLst>
          </p:cNvPr>
          <p:cNvSpPr txBox="1"/>
          <p:nvPr/>
        </p:nvSpPr>
        <p:spPr>
          <a:xfrm>
            <a:off x="4032958" y="2057452"/>
            <a:ext cx="1799999" cy="307777"/>
          </a:xfrm>
          <a:prstGeom prst="rect">
            <a:avLst/>
          </a:prstGeom>
          <a:noFill/>
        </p:spPr>
        <p:txBody>
          <a:bodyPr wrap="square" rtlCol="0">
            <a:spAutoFit/>
          </a:bodyPr>
          <a:lstStyle/>
          <a:p>
            <a:pPr algn="ctr"/>
            <a:r>
              <a:rPr lang="de-DE" sz="1400" b="1" dirty="0" err="1">
                <a:latin typeface="Aptos" panose="020B0004020202020204" pitchFamily="34" charset="0"/>
              </a:rPr>
              <a:t>Configure</a:t>
            </a:r>
            <a:r>
              <a:rPr lang="de-DE" sz="1400" b="1" dirty="0">
                <a:latin typeface="Aptos" panose="020B0004020202020204" pitchFamily="34" charset="0"/>
              </a:rPr>
              <a:t> BDO</a:t>
            </a:r>
          </a:p>
        </p:txBody>
      </p:sp>
      <p:sp>
        <p:nvSpPr>
          <p:cNvPr id="37" name="Textfeld 36">
            <a:extLst>
              <a:ext uri="{FF2B5EF4-FFF2-40B4-BE49-F238E27FC236}">
                <a16:creationId xmlns:a16="http://schemas.microsoft.com/office/drawing/2014/main" id="{2E68E163-9AC2-857A-C509-3E39E3CB3CA4}"/>
              </a:ext>
            </a:extLst>
          </p:cNvPr>
          <p:cNvSpPr txBox="1"/>
          <p:nvPr/>
        </p:nvSpPr>
        <p:spPr>
          <a:xfrm>
            <a:off x="1409315" y="3069221"/>
            <a:ext cx="1647118" cy="276999"/>
          </a:xfrm>
          <a:prstGeom prst="rect">
            <a:avLst/>
          </a:prstGeom>
          <a:noFill/>
        </p:spPr>
        <p:txBody>
          <a:bodyPr wrap="none" rtlCol="0">
            <a:spAutoFit/>
          </a:bodyPr>
          <a:lstStyle/>
          <a:p>
            <a:r>
              <a:rPr lang="de-DE" sz="1200" dirty="0" err="1">
                <a:latin typeface="Aptos" panose="020B0004020202020204" pitchFamily="34" charset="0"/>
              </a:rPr>
              <a:t>Assign</a:t>
            </a:r>
            <a:r>
              <a:rPr lang="de-DE" sz="1200" dirty="0">
                <a:latin typeface="Aptos" panose="020B0004020202020204" pitchFamily="34" charset="0"/>
              </a:rPr>
              <a:t> global </a:t>
            </a:r>
            <a:r>
              <a:rPr lang="de-DE" sz="1200" dirty="0" err="1">
                <a:latin typeface="Aptos" panose="020B0004020202020204" pitchFamily="34" charset="0"/>
              </a:rPr>
              <a:t>account</a:t>
            </a:r>
            <a:endParaRPr lang="de-DE" sz="1200" dirty="0">
              <a:latin typeface="Aptos" panose="020B0004020202020204" pitchFamily="34" charset="0"/>
            </a:endParaRPr>
          </a:p>
        </p:txBody>
      </p:sp>
      <p:sp>
        <p:nvSpPr>
          <p:cNvPr id="38" name="Textfeld 37">
            <a:extLst>
              <a:ext uri="{FF2B5EF4-FFF2-40B4-BE49-F238E27FC236}">
                <a16:creationId xmlns:a16="http://schemas.microsoft.com/office/drawing/2014/main" id="{982BC535-6C2D-DC84-7490-51E2C948E535}"/>
              </a:ext>
            </a:extLst>
          </p:cNvPr>
          <p:cNvSpPr txBox="1"/>
          <p:nvPr/>
        </p:nvSpPr>
        <p:spPr>
          <a:xfrm>
            <a:off x="1409315" y="3481310"/>
            <a:ext cx="1437188" cy="276999"/>
          </a:xfrm>
          <a:prstGeom prst="rect">
            <a:avLst/>
          </a:prstGeom>
          <a:noFill/>
        </p:spPr>
        <p:txBody>
          <a:bodyPr wrap="none" rtlCol="0">
            <a:spAutoFit/>
          </a:bodyPr>
          <a:lstStyle/>
          <a:p>
            <a:r>
              <a:rPr lang="de-DE" sz="1200" dirty="0">
                <a:latin typeface="Aptos" panose="020B0004020202020204" pitchFamily="34" charset="0"/>
              </a:rPr>
              <a:t>Create </a:t>
            </a:r>
            <a:r>
              <a:rPr lang="de-DE" sz="1200" dirty="0" err="1">
                <a:latin typeface="Aptos" panose="020B0004020202020204" pitchFamily="34" charset="0"/>
              </a:rPr>
              <a:t>entitlement</a:t>
            </a:r>
            <a:endParaRPr lang="de-DE" sz="1200" dirty="0">
              <a:latin typeface="Aptos" panose="020B0004020202020204" pitchFamily="34" charset="0"/>
            </a:endParaRPr>
          </a:p>
        </p:txBody>
      </p:sp>
      <p:sp>
        <p:nvSpPr>
          <p:cNvPr id="39" name="Textfeld 38">
            <a:extLst>
              <a:ext uri="{FF2B5EF4-FFF2-40B4-BE49-F238E27FC236}">
                <a16:creationId xmlns:a16="http://schemas.microsoft.com/office/drawing/2014/main" id="{08490DF4-05F8-2D21-8E28-710B29B8937D}"/>
              </a:ext>
            </a:extLst>
          </p:cNvPr>
          <p:cNvSpPr txBox="1"/>
          <p:nvPr/>
        </p:nvSpPr>
        <p:spPr>
          <a:xfrm>
            <a:off x="1409315" y="3884616"/>
            <a:ext cx="1575047" cy="276999"/>
          </a:xfrm>
          <a:prstGeom prst="rect">
            <a:avLst/>
          </a:prstGeom>
          <a:noFill/>
        </p:spPr>
        <p:txBody>
          <a:bodyPr wrap="none" rtlCol="0">
            <a:spAutoFit/>
          </a:bodyPr>
          <a:lstStyle/>
          <a:p>
            <a:r>
              <a:rPr lang="de-DE" sz="1200" dirty="0">
                <a:latin typeface="Aptos" panose="020B0004020202020204" pitchFamily="34" charset="0"/>
              </a:rPr>
              <a:t>Create a </a:t>
            </a:r>
            <a:r>
              <a:rPr lang="de-DE" sz="1200" dirty="0" err="1">
                <a:latin typeface="Aptos" panose="020B0004020202020204" pitchFamily="34" charset="0"/>
              </a:rPr>
              <a:t>subaccount</a:t>
            </a:r>
            <a:endParaRPr lang="de-DE" sz="1200" dirty="0">
              <a:latin typeface="Aptos" panose="020B0004020202020204" pitchFamily="34" charset="0"/>
            </a:endParaRPr>
          </a:p>
        </p:txBody>
      </p:sp>
      <p:sp>
        <p:nvSpPr>
          <p:cNvPr id="40" name="Textfeld 39">
            <a:extLst>
              <a:ext uri="{FF2B5EF4-FFF2-40B4-BE49-F238E27FC236}">
                <a16:creationId xmlns:a16="http://schemas.microsoft.com/office/drawing/2014/main" id="{B146490C-24FB-5EAE-8915-C330C32474E9}"/>
              </a:ext>
            </a:extLst>
          </p:cNvPr>
          <p:cNvSpPr txBox="1"/>
          <p:nvPr/>
        </p:nvSpPr>
        <p:spPr>
          <a:xfrm>
            <a:off x="1409314" y="4193657"/>
            <a:ext cx="1423275" cy="461665"/>
          </a:xfrm>
          <a:prstGeom prst="rect">
            <a:avLst/>
          </a:prstGeom>
          <a:noFill/>
        </p:spPr>
        <p:txBody>
          <a:bodyPr wrap="none" rtlCol="0">
            <a:spAutoFit/>
          </a:bodyPr>
          <a:lstStyle/>
          <a:p>
            <a:r>
              <a:rPr lang="de-DE" sz="1200" dirty="0">
                <a:latin typeface="Aptos" panose="020B0004020202020204" pitchFamily="34" charset="0"/>
              </a:rPr>
              <a:t>Create a </a:t>
            </a:r>
            <a:r>
              <a:rPr lang="de-DE" sz="1200" dirty="0" err="1">
                <a:latin typeface="Aptos" panose="020B0004020202020204" pitchFamily="34" charset="0"/>
              </a:rPr>
              <a:t>tenant</a:t>
            </a:r>
            <a:r>
              <a:rPr lang="de-DE" sz="1200" dirty="0">
                <a:latin typeface="Aptos" panose="020B0004020202020204" pitchFamily="34" charset="0"/>
              </a:rPr>
              <a:t> </a:t>
            </a:r>
            <a:r>
              <a:rPr lang="de-DE" sz="1200" dirty="0" err="1">
                <a:latin typeface="Aptos" panose="020B0004020202020204" pitchFamily="34" charset="0"/>
              </a:rPr>
              <a:t>for</a:t>
            </a:r>
            <a:endParaRPr lang="de-DE" sz="1200" dirty="0">
              <a:latin typeface="Aptos" panose="020B0004020202020204" pitchFamily="34" charset="0"/>
            </a:endParaRPr>
          </a:p>
          <a:p>
            <a:r>
              <a:rPr lang="de-DE" sz="1200" dirty="0" err="1">
                <a:latin typeface="Aptos" panose="020B0004020202020204" pitchFamily="34" charset="0"/>
              </a:rPr>
              <a:t>your</a:t>
            </a:r>
            <a:r>
              <a:rPr lang="de-DE" sz="1200" dirty="0">
                <a:latin typeface="Aptos" panose="020B0004020202020204" pitchFamily="34" charset="0"/>
              </a:rPr>
              <a:t> </a:t>
            </a:r>
            <a:r>
              <a:rPr lang="de-DE" sz="1200" dirty="0" err="1">
                <a:latin typeface="Aptos" panose="020B0004020202020204" pitchFamily="34" charset="0"/>
              </a:rPr>
              <a:t>subaccount</a:t>
            </a:r>
            <a:endParaRPr lang="de-DE" sz="1200" dirty="0">
              <a:latin typeface="Aptos" panose="020B0004020202020204" pitchFamily="34" charset="0"/>
            </a:endParaRPr>
          </a:p>
        </p:txBody>
      </p:sp>
      <p:sp>
        <p:nvSpPr>
          <p:cNvPr id="41" name="Textfeld 40">
            <a:extLst>
              <a:ext uri="{FF2B5EF4-FFF2-40B4-BE49-F238E27FC236}">
                <a16:creationId xmlns:a16="http://schemas.microsoft.com/office/drawing/2014/main" id="{72BAA0EA-0A59-F1A7-0AD7-68819E84AF65}"/>
              </a:ext>
            </a:extLst>
          </p:cNvPr>
          <p:cNvSpPr txBox="1"/>
          <p:nvPr/>
        </p:nvSpPr>
        <p:spPr>
          <a:xfrm>
            <a:off x="1412352" y="4591839"/>
            <a:ext cx="1749005" cy="461665"/>
          </a:xfrm>
          <a:prstGeom prst="rect">
            <a:avLst/>
          </a:prstGeom>
          <a:noFill/>
        </p:spPr>
        <p:txBody>
          <a:bodyPr wrap="none" rtlCol="0">
            <a:spAutoFit/>
          </a:bodyPr>
          <a:lstStyle/>
          <a:p>
            <a:r>
              <a:rPr lang="de-DE" sz="1200" dirty="0">
                <a:latin typeface="Aptos" panose="020B0004020202020204" pitchFamily="34" charset="0"/>
              </a:rPr>
              <a:t>Create </a:t>
            </a:r>
            <a:r>
              <a:rPr lang="de-DE" sz="1200" dirty="0" err="1">
                <a:latin typeface="Aptos" panose="020B0004020202020204" pitchFamily="34" charset="0"/>
              </a:rPr>
              <a:t>service</a:t>
            </a:r>
            <a:r>
              <a:rPr lang="de-DE" sz="1200" dirty="0">
                <a:latin typeface="Aptos" panose="020B0004020202020204" pitchFamily="34" charset="0"/>
              </a:rPr>
              <a:t> </a:t>
            </a:r>
            <a:r>
              <a:rPr lang="de-DE" sz="1200" dirty="0" err="1">
                <a:latin typeface="Aptos" panose="020B0004020202020204" pitchFamily="34" charset="0"/>
              </a:rPr>
              <a:t>instance</a:t>
            </a:r>
            <a:br>
              <a:rPr lang="de-DE" sz="1200" dirty="0">
                <a:latin typeface="Aptos" panose="020B0004020202020204" pitchFamily="34" charset="0"/>
              </a:rPr>
            </a:br>
            <a:r>
              <a:rPr lang="de-DE" sz="1200" dirty="0">
                <a:latin typeface="Aptos" panose="020B0004020202020204" pitchFamily="34" charset="0"/>
              </a:rPr>
              <a:t>and </a:t>
            </a:r>
            <a:r>
              <a:rPr lang="de-DE" sz="1200" dirty="0" err="1">
                <a:latin typeface="Aptos" panose="020B0004020202020204" pitchFamily="34" charset="0"/>
              </a:rPr>
              <a:t>service</a:t>
            </a:r>
            <a:r>
              <a:rPr lang="de-DE" sz="1200" dirty="0">
                <a:latin typeface="Aptos" panose="020B0004020202020204" pitchFamily="34" charset="0"/>
              </a:rPr>
              <a:t> </a:t>
            </a:r>
            <a:r>
              <a:rPr lang="de-DE" sz="1200" dirty="0" err="1">
                <a:latin typeface="Aptos" panose="020B0004020202020204" pitchFamily="34" charset="0"/>
              </a:rPr>
              <a:t>key</a:t>
            </a:r>
            <a:endParaRPr lang="de-DE" sz="1200" dirty="0">
              <a:latin typeface="Aptos" panose="020B0004020202020204" pitchFamily="34" charset="0"/>
            </a:endParaRPr>
          </a:p>
        </p:txBody>
      </p:sp>
      <p:sp>
        <p:nvSpPr>
          <p:cNvPr id="42" name="Textfeld 41">
            <a:extLst>
              <a:ext uri="{FF2B5EF4-FFF2-40B4-BE49-F238E27FC236}">
                <a16:creationId xmlns:a16="http://schemas.microsoft.com/office/drawing/2014/main" id="{0F6074D3-868E-3F8E-D0FA-D805A3D5F550}"/>
              </a:ext>
            </a:extLst>
          </p:cNvPr>
          <p:cNvSpPr txBox="1"/>
          <p:nvPr/>
        </p:nvSpPr>
        <p:spPr>
          <a:xfrm>
            <a:off x="1413857" y="5096113"/>
            <a:ext cx="2159437" cy="276999"/>
          </a:xfrm>
          <a:prstGeom prst="rect">
            <a:avLst/>
          </a:prstGeom>
          <a:noFill/>
        </p:spPr>
        <p:txBody>
          <a:bodyPr wrap="none" rtlCol="0">
            <a:spAutoFit/>
          </a:bodyPr>
          <a:lstStyle/>
          <a:p>
            <a:r>
              <a:rPr lang="de-DE" sz="1200" dirty="0" err="1">
                <a:latin typeface="Aptos" panose="020B0004020202020204" pitchFamily="34" charset="0"/>
              </a:rPr>
              <a:t>Configure</a:t>
            </a:r>
            <a:r>
              <a:rPr lang="de-DE" sz="1200" dirty="0">
                <a:latin typeface="Aptos" panose="020B0004020202020204" pitchFamily="34" charset="0"/>
              </a:rPr>
              <a:t> </a:t>
            </a:r>
            <a:r>
              <a:rPr lang="de-DE" sz="1200" dirty="0" err="1">
                <a:latin typeface="Aptos" panose="020B0004020202020204" pitchFamily="34" charset="0"/>
              </a:rPr>
              <a:t>business</a:t>
            </a:r>
            <a:r>
              <a:rPr lang="de-DE" sz="1200" dirty="0">
                <a:latin typeface="Aptos" panose="020B0004020202020204" pitchFamily="34" charset="0"/>
              </a:rPr>
              <a:t> </a:t>
            </a:r>
            <a:r>
              <a:rPr lang="de-DE" sz="1200" dirty="0" err="1">
                <a:latin typeface="Aptos" panose="020B0004020202020204" pitchFamily="34" charset="0"/>
              </a:rPr>
              <a:t>system</a:t>
            </a:r>
            <a:r>
              <a:rPr lang="de-DE" sz="1200" dirty="0">
                <a:latin typeface="Aptos" panose="020B0004020202020204" pitchFamily="34" charset="0"/>
              </a:rPr>
              <a:t> ID</a:t>
            </a:r>
          </a:p>
        </p:txBody>
      </p:sp>
      <p:sp>
        <p:nvSpPr>
          <p:cNvPr id="43" name="Textfeld 42">
            <a:extLst>
              <a:ext uri="{FF2B5EF4-FFF2-40B4-BE49-F238E27FC236}">
                <a16:creationId xmlns:a16="http://schemas.microsoft.com/office/drawing/2014/main" id="{76EABE15-6B15-4619-8E84-846B75541B59}"/>
              </a:ext>
            </a:extLst>
          </p:cNvPr>
          <p:cNvSpPr txBox="1"/>
          <p:nvPr/>
        </p:nvSpPr>
        <p:spPr>
          <a:xfrm>
            <a:off x="1409314" y="5502759"/>
            <a:ext cx="2050882" cy="276999"/>
          </a:xfrm>
          <a:prstGeom prst="rect">
            <a:avLst/>
          </a:prstGeom>
          <a:noFill/>
        </p:spPr>
        <p:txBody>
          <a:bodyPr wrap="none" rtlCol="0">
            <a:spAutoFit/>
          </a:bodyPr>
          <a:lstStyle/>
          <a:p>
            <a:r>
              <a:rPr lang="de-DE" sz="1200" dirty="0" err="1">
                <a:latin typeface="Aptos" panose="020B0004020202020204" pitchFamily="34" charset="0"/>
              </a:rPr>
              <a:t>Configure</a:t>
            </a:r>
            <a:r>
              <a:rPr lang="de-DE" sz="1200" dirty="0">
                <a:latin typeface="Aptos" panose="020B0004020202020204" pitchFamily="34" charset="0"/>
              </a:rPr>
              <a:t> </a:t>
            </a:r>
            <a:r>
              <a:rPr lang="de-DE" sz="1200" dirty="0" err="1">
                <a:latin typeface="Aptos" panose="020B0004020202020204" pitchFamily="34" charset="0"/>
              </a:rPr>
              <a:t>write</a:t>
            </a:r>
            <a:r>
              <a:rPr lang="de-DE" sz="1200" dirty="0">
                <a:latin typeface="Aptos" panose="020B0004020202020204" pitchFamily="34" charset="0"/>
              </a:rPr>
              <a:t> </a:t>
            </a:r>
            <a:r>
              <a:rPr lang="de-DE" sz="1200" dirty="0" err="1">
                <a:latin typeface="Aptos" panose="020B0004020202020204" pitchFamily="34" charset="0"/>
              </a:rPr>
              <a:t>permissions</a:t>
            </a:r>
            <a:endParaRPr lang="de-DE" sz="1200" dirty="0">
              <a:latin typeface="Aptos" panose="020B0004020202020204" pitchFamily="34" charset="0"/>
            </a:endParaRPr>
          </a:p>
        </p:txBody>
      </p:sp>
      <p:sp>
        <p:nvSpPr>
          <p:cNvPr id="44" name="Textfeld 43">
            <a:extLst>
              <a:ext uri="{FF2B5EF4-FFF2-40B4-BE49-F238E27FC236}">
                <a16:creationId xmlns:a16="http://schemas.microsoft.com/office/drawing/2014/main" id="{9697DAA3-B157-2095-289B-487AD097285C}"/>
              </a:ext>
            </a:extLst>
          </p:cNvPr>
          <p:cNvSpPr txBox="1"/>
          <p:nvPr/>
        </p:nvSpPr>
        <p:spPr>
          <a:xfrm>
            <a:off x="3215488" y="968865"/>
            <a:ext cx="1717073" cy="461665"/>
          </a:xfrm>
          <a:prstGeom prst="rect">
            <a:avLst/>
          </a:prstGeom>
          <a:noFill/>
        </p:spPr>
        <p:txBody>
          <a:bodyPr wrap="none" rtlCol="0">
            <a:spAutoFit/>
          </a:bodyPr>
          <a:lstStyle/>
          <a:p>
            <a:r>
              <a:rPr lang="de-DE" sz="1200" dirty="0">
                <a:latin typeface="Aptos" panose="020B0004020202020204" pitchFamily="34" charset="0"/>
              </a:rPr>
              <a:t>Create </a:t>
            </a:r>
            <a:r>
              <a:rPr lang="de-DE" sz="1200" dirty="0" err="1">
                <a:latin typeface="Aptos" panose="020B0004020202020204" pitchFamily="34" charset="0"/>
              </a:rPr>
              <a:t>communication</a:t>
            </a:r>
            <a:endParaRPr lang="de-DE" sz="1200" dirty="0">
              <a:latin typeface="Aptos" panose="020B0004020202020204" pitchFamily="34" charset="0"/>
            </a:endParaRPr>
          </a:p>
          <a:p>
            <a:r>
              <a:rPr lang="de-DE" sz="1200" dirty="0" err="1">
                <a:latin typeface="Aptos" panose="020B0004020202020204" pitchFamily="34" charset="0"/>
              </a:rPr>
              <a:t>arrangement</a:t>
            </a:r>
            <a:r>
              <a:rPr lang="de-DE" sz="1200" dirty="0">
                <a:latin typeface="Aptos" panose="020B0004020202020204" pitchFamily="34" charset="0"/>
              </a:rPr>
              <a:t> BDO</a:t>
            </a:r>
          </a:p>
        </p:txBody>
      </p:sp>
      <p:sp>
        <p:nvSpPr>
          <p:cNvPr id="45" name="Textfeld 44">
            <a:extLst>
              <a:ext uri="{FF2B5EF4-FFF2-40B4-BE49-F238E27FC236}">
                <a16:creationId xmlns:a16="http://schemas.microsoft.com/office/drawing/2014/main" id="{E7BFEA61-39D8-8B02-ED06-D670EE27C8B8}"/>
              </a:ext>
            </a:extLst>
          </p:cNvPr>
          <p:cNvSpPr txBox="1"/>
          <p:nvPr/>
        </p:nvSpPr>
        <p:spPr>
          <a:xfrm>
            <a:off x="3213538" y="1362394"/>
            <a:ext cx="1717073" cy="461665"/>
          </a:xfrm>
          <a:prstGeom prst="rect">
            <a:avLst/>
          </a:prstGeom>
          <a:noFill/>
        </p:spPr>
        <p:txBody>
          <a:bodyPr wrap="none" rtlCol="0">
            <a:spAutoFit/>
          </a:bodyPr>
          <a:lstStyle/>
          <a:p>
            <a:r>
              <a:rPr lang="de-DE" sz="1200" dirty="0">
                <a:latin typeface="Aptos" panose="020B0004020202020204" pitchFamily="34" charset="0"/>
              </a:rPr>
              <a:t>Create </a:t>
            </a:r>
            <a:r>
              <a:rPr lang="de-DE" sz="1200" dirty="0" err="1">
                <a:latin typeface="Aptos" panose="020B0004020202020204" pitchFamily="34" charset="0"/>
              </a:rPr>
              <a:t>communication</a:t>
            </a:r>
            <a:endParaRPr lang="de-DE" sz="1200" dirty="0">
              <a:latin typeface="Aptos" panose="020B0004020202020204" pitchFamily="34" charset="0"/>
            </a:endParaRPr>
          </a:p>
          <a:p>
            <a:r>
              <a:rPr lang="de-DE" sz="1200" dirty="0" err="1">
                <a:latin typeface="Aptos" panose="020B0004020202020204" pitchFamily="34" charset="0"/>
              </a:rPr>
              <a:t>arrangement</a:t>
            </a:r>
            <a:r>
              <a:rPr lang="de-DE" sz="1200" dirty="0">
                <a:latin typeface="Aptos" panose="020B0004020202020204" pitchFamily="34" charset="0"/>
              </a:rPr>
              <a:t> MDI</a:t>
            </a:r>
          </a:p>
        </p:txBody>
      </p:sp>
      <p:sp>
        <p:nvSpPr>
          <p:cNvPr id="46" name="Textfeld 45">
            <a:extLst>
              <a:ext uri="{FF2B5EF4-FFF2-40B4-BE49-F238E27FC236}">
                <a16:creationId xmlns:a16="http://schemas.microsoft.com/office/drawing/2014/main" id="{131D8D96-CDEF-A2E3-4747-AA5E31325499}"/>
              </a:ext>
            </a:extLst>
          </p:cNvPr>
          <p:cNvSpPr txBox="1"/>
          <p:nvPr/>
        </p:nvSpPr>
        <p:spPr>
          <a:xfrm>
            <a:off x="5056580" y="3063469"/>
            <a:ext cx="1466427" cy="276999"/>
          </a:xfrm>
          <a:prstGeom prst="rect">
            <a:avLst/>
          </a:prstGeom>
          <a:noFill/>
        </p:spPr>
        <p:txBody>
          <a:bodyPr wrap="none" rtlCol="0">
            <a:spAutoFit/>
          </a:bodyPr>
          <a:lstStyle/>
          <a:p>
            <a:r>
              <a:rPr lang="de-DE" sz="1200" dirty="0">
                <a:latin typeface="Aptos" panose="020B0004020202020204" pitchFamily="34" charset="0"/>
              </a:rPr>
              <a:t>Set </a:t>
            </a:r>
            <a:r>
              <a:rPr lang="de-DE" sz="1200" dirty="0" err="1">
                <a:latin typeface="Aptos" panose="020B0004020202020204" pitchFamily="34" charset="0"/>
              </a:rPr>
              <a:t>up</a:t>
            </a:r>
            <a:r>
              <a:rPr lang="de-DE" sz="1200" dirty="0">
                <a:latin typeface="Aptos" panose="020B0004020202020204" pitchFamily="34" charset="0"/>
              </a:rPr>
              <a:t> </a:t>
            </a:r>
            <a:r>
              <a:rPr lang="de-DE" sz="1200" dirty="0" err="1">
                <a:latin typeface="Aptos" panose="020B0004020202020204" pitchFamily="34" charset="0"/>
              </a:rPr>
              <a:t>destinations</a:t>
            </a:r>
            <a:endParaRPr lang="de-DE" sz="1200" dirty="0">
              <a:latin typeface="Aptos" panose="020B0004020202020204" pitchFamily="34" charset="0"/>
            </a:endParaRPr>
          </a:p>
        </p:txBody>
      </p:sp>
      <p:sp>
        <p:nvSpPr>
          <p:cNvPr id="47" name="Textfeld 46">
            <a:extLst>
              <a:ext uri="{FF2B5EF4-FFF2-40B4-BE49-F238E27FC236}">
                <a16:creationId xmlns:a16="http://schemas.microsoft.com/office/drawing/2014/main" id="{15BE8D56-77DD-63A6-468D-FA5FC75A90E8}"/>
              </a:ext>
            </a:extLst>
          </p:cNvPr>
          <p:cNvSpPr txBox="1"/>
          <p:nvPr/>
        </p:nvSpPr>
        <p:spPr>
          <a:xfrm>
            <a:off x="5054770" y="3474148"/>
            <a:ext cx="2075568" cy="276999"/>
          </a:xfrm>
          <a:prstGeom prst="rect">
            <a:avLst/>
          </a:prstGeom>
          <a:noFill/>
        </p:spPr>
        <p:txBody>
          <a:bodyPr wrap="none" rtlCol="0">
            <a:spAutoFit/>
          </a:bodyPr>
          <a:lstStyle/>
          <a:p>
            <a:r>
              <a:rPr lang="de-DE" sz="1200" dirty="0" err="1">
                <a:latin typeface="Aptos" panose="020B0004020202020204" pitchFamily="34" charset="0"/>
              </a:rPr>
              <a:t>Configure</a:t>
            </a:r>
            <a:r>
              <a:rPr lang="de-DE" sz="1200" dirty="0">
                <a:latin typeface="Aptos" panose="020B0004020202020204" pitchFamily="34" charset="0"/>
              </a:rPr>
              <a:t> </a:t>
            </a:r>
            <a:r>
              <a:rPr lang="de-DE" sz="1200" dirty="0" err="1">
                <a:latin typeface="Aptos" panose="020B0004020202020204" pitchFamily="34" charset="0"/>
              </a:rPr>
              <a:t>object</a:t>
            </a:r>
            <a:r>
              <a:rPr lang="de-DE" sz="1200" dirty="0">
                <a:latin typeface="Aptos" panose="020B0004020202020204" pitchFamily="34" charset="0"/>
              </a:rPr>
              <a:t> ID </a:t>
            </a:r>
            <a:r>
              <a:rPr lang="de-DE" sz="1200" dirty="0" err="1">
                <a:latin typeface="Aptos" panose="020B0004020202020204" pitchFamily="34" charset="0"/>
              </a:rPr>
              <a:t>behavior</a:t>
            </a:r>
            <a:endParaRPr lang="de-DE" sz="1200" dirty="0">
              <a:latin typeface="Aptos" panose="020B0004020202020204" pitchFamily="34" charset="0"/>
            </a:endParaRPr>
          </a:p>
        </p:txBody>
      </p:sp>
      <p:sp>
        <p:nvSpPr>
          <p:cNvPr id="2" name="Textfeld 1">
            <a:extLst>
              <a:ext uri="{FF2B5EF4-FFF2-40B4-BE49-F238E27FC236}">
                <a16:creationId xmlns:a16="http://schemas.microsoft.com/office/drawing/2014/main" id="{007A4854-3D6A-B079-A718-B9C8F77BF6D3}"/>
              </a:ext>
            </a:extLst>
          </p:cNvPr>
          <p:cNvSpPr txBox="1"/>
          <p:nvPr/>
        </p:nvSpPr>
        <p:spPr>
          <a:xfrm>
            <a:off x="5053450" y="3789039"/>
            <a:ext cx="2020361" cy="461665"/>
          </a:xfrm>
          <a:prstGeom prst="rect">
            <a:avLst/>
          </a:prstGeom>
          <a:noFill/>
        </p:spPr>
        <p:txBody>
          <a:bodyPr wrap="none" rtlCol="0">
            <a:spAutoFit/>
          </a:bodyPr>
          <a:lstStyle/>
          <a:p>
            <a:r>
              <a:rPr lang="de-DE" sz="1200" dirty="0">
                <a:latin typeface="Aptos" panose="020B0004020202020204" pitchFamily="34" charset="0"/>
              </a:rPr>
              <a:t>Create </a:t>
            </a:r>
            <a:r>
              <a:rPr lang="de-DE" sz="1200" dirty="0" err="1">
                <a:latin typeface="Aptos" panose="020B0004020202020204" pitchFamily="34" charset="0"/>
              </a:rPr>
              <a:t>required</a:t>
            </a:r>
            <a:r>
              <a:rPr lang="de-DE" sz="1200" dirty="0">
                <a:latin typeface="Aptos" panose="020B0004020202020204" pitchFamily="34" charset="0"/>
              </a:rPr>
              <a:t> </a:t>
            </a:r>
            <a:r>
              <a:rPr lang="de-DE" sz="1200" dirty="0" err="1">
                <a:latin typeface="Aptos" panose="020B0004020202020204" pitchFamily="34" charset="0"/>
              </a:rPr>
              <a:t>distribution</a:t>
            </a:r>
            <a:br>
              <a:rPr lang="de-DE" sz="1200" dirty="0">
                <a:latin typeface="Aptos" panose="020B0004020202020204" pitchFamily="34" charset="0"/>
              </a:rPr>
            </a:br>
            <a:r>
              <a:rPr lang="de-DE" sz="1200" dirty="0" err="1">
                <a:latin typeface="Aptos" panose="020B0004020202020204" pitchFamily="34" charset="0"/>
              </a:rPr>
              <a:t>models</a:t>
            </a:r>
            <a:r>
              <a:rPr lang="de-DE" sz="1200" dirty="0">
                <a:latin typeface="Aptos" panose="020B0004020202020204" pitchFamily="34" charset="0"/>
              </a:rPr>
              <a:t> in BDO</a:t>
            </a:r>
          </a:p>
        </p:txBody>
      </p:sp>
      <p:pic>
        <p:nvPicPr>
          <p:cNvPr id="3" name="Grafik 2">
            <a:extLst>
              <a:ext uri="{FF2B5EF4-FFF2-40B4-BE49-F238E27FC236}">
                <a16:creationId xmlns:a16="http://schemas.microsoft.com/office/drawing/2014/main" id="{F711B601-6F1A-B095-48B7-52BD19808B1A}"/>
              </a:ext>
            </a:extLst>
          </p:cNvPr>
          <p:cNvPicPr>
            <a:picLocks noChangeAspect="1"/>
          </p:cNvPicPr>
          <p:nvPr/>
        </p:nvPicPr>
        <p:blipFill>
          <a:blip r:embed="rId3"/>
          <a:srcRect b="97255"/>
          <a:stretch/>
        </p:blipFill>
        <p:spPr>
          <a:xfrm>
            <a:off x="0" y="0"/>
            <a:ext cx="12192000" cy="188240"/>
          </a:xfrm>
          <a:prstGeom prst="rect">
            <a:avLst/>
          </a:prstGeom>
        </p:spPr>
      </p:pic>
      <p:sp>
        <p:nvSpPr>
          <p:cNvPr id="9" name="Ellipse 10">
            <a:extLst>
              <a:ext uri="{FF2B5EF4-FFF2-40B4-BE49-F238E27FC236}">
                <a16:creationId xmlns:a16="http://schemas.microsoft.com/office/drawing/2014/main" id="{8CD83B3E-72B7-103C-B8AC-72E73A760361}"/>
              </a:ext>
            </a:extLst>
          </p:cNvPr>
          <p:cNvSpPr/>
          <p:nvPr/>
        </p:nvSpPr>
        <p:spPr>
          <a:xfrm>
            <a:off x="1119827" y="5772356"/>
            <a:ext cx="360000" cy="360000"/>
          </a:xfrm>
          <a:prstGeom prst="ellipse">
            <a:avLst/>
          </a:prstGeom>
          <a:solidFill>
            <a:schemeClr val="bg1"/>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17" name="Textfeld 16">
            <a:extLst>
              <a:ext uri="{FF2B5EF4-FFF2-40B4-BE49-F238E27FC236}">
                <a16:creationId xmlns:a16="http://schemas.microsoft.com/office/drawing/2014/main" id="{F5B6DC0F-9491-7AA1-F828-E70912281406}"/>
              </a:ext>
            </a:extLst>
          </p:cNvPr>
          <p:cNvSpPr txBox="1"/>
          <p:nvPr/>
        </p:nvSpPr>
        <p:spPr>
          <a:xfrm>
            <a:off x="1119827" y="5769373"/>
            <a:ext cx="360000" cy="369332"/>
          </a:xfrm>
          <a:prstGeom prst="rect">
            <a:avLst/>
          </a:prstGeom>
          <a:noFill/>
        </p:spPr>
        <p:txBody>
          <a:bodyPr wrap="square" rtlCol="0">
            <a:spAutoFit/>
          </a:bodyPr>
          <a:lstStyle/>
          <a:p>
            <a:pPr algn="ctr"/>
            <a:r>
              <a:rPr lang="de-DE" b="1" dirty="0">
                <a:latin typeface="Aptos" panose="020B0004020202020204" pitchFamily="34" charset="0"/>
              </a:rPr>
              <a:t>A</a:t>
            </a:r>
          </a:p>
        </p:txBody>
      </p:sp>
    </p:spTree>
    <p:extLst>
      <p:ext uri="{BB962C8B-B14F-4D97-AF65-F5344CB8AC3E}">
        <p14:creationId xmlns:p14="http://schemas.microsoft.com/office/powerpoint/2010/main" val="1662886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anim calcmode="lin" valueType="num">
                                      <p:cBhvr>
                                        <p:cTn id="8" dur="500" fill="hold"/>
                                        <p:tgtEl>
                                          <p:spTgt spid="46"/>
                                        </p:tgtEl>
                                        <p:attrNameLst>
                                          <p:attrName>ppt_x</p:attrName>
                                        </p:attrNameLst>
                                      </p:cBhvr>
                                      <p:tavLst>
                                        <p:tav tm="0">
                                          <p:val>
                                            <p:strVal val="#ppt_x"/>
                                          </p:val>
                                        </p:tav>
                                        <p:tav tm="100000">
                                          <p:val>
                                            <p:strVal val="#ppt_x"/>
                                          </p:val>
                                        </p:tav>
                                      </p:tavLst>
                                    </p:anim>
                                    <p:anim calcmode="lin" valueType="num">
                                      <p:cBhvr>
                                        <p:cTn id="9" dur="500" fill="hold"/>
                                        <p:tgtEl>
                                          <p:spTgt spid="4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anim calcmode="lin" valueType="num">
                                      <p:cBhvr>
                                        <p:cTn id="14" dur="500" fill="hold"/>
                                        <p:tgtEl>
                                          <p:spTgt spid="47"/>
                                        </p:tgtEl>
                                        <p:attrNameLst>
                                          <p:attrName>ppt_x</p:attrName>
                                        </p:attrNameLst>
                                      </p:cBhvr>
                                      <p:tavLst>
                                        <p:tav tm="0">
                                          <p:val>
                                            <p:strVal val="#ppt_x"/>
                                          </p:val>
                                        </p:tav>
                                        <p:tav tm="100000">
                                          <p:val>
                                            <p:strVal val="#ppt_x"/>
                                          </p:val>
                                        </p:tav>
                                      </p:tavLst>
                                    </p:anim>
                                    <p:anim calcmode="lin" valueType="num">
                                      <p:cBhvr>
                                        <p:cTn id="15" dur="500" fill="hold"/>
                                        <p:tgtEl>
                                          <p:spTgt spid="4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anim calcmode="lin" valueType="num">
                                      <p:cBhvr>
                                        <p:cTn id="20" dur="500" fill="hold"/>
                                        <p:tgtEl>
                                          <p:spTgt spid="2"/>
                                        </p:tgtEl>
                                        <p:attrNameLst>
                                          <p:attrName>ppt_x</p:attrName>
                                        </p:attrNameLst>
                                      </p:cBhvr>
                                      <p:tavLst>
                                        <p:tav tm="0">
                                          <p:val>
                                            <p:strVal val="#ppt_x"/>
                                          </p:val>
                                        </p:tav>
                                        <p:tav tm="100000">
                                          <p:val>
                                            <p:strVal val="#ppt_x"/>
                                          </p:val>
                                        </p:tav>
                                      </p:tavLst>
                                    </p:anim>
                                    <p:anim calcmode="lin" valueType="num">
                                      <p:cBhvr>
                                        <p:cTn id="21"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7448E2F5-2A07-D877-E3D8-156790C83176}"/>
              </a:ext>
            </a:extLst>
          </p:cNvPr>
          <p:cNvPicPr>
            <a:picLocks noChangeAspect="1"/>
          </p:cNvPicPr>
          <p:nvPr/>
        </p:nvPicPr>
        <p:blipFill>
          <a:blip r:embed="rId3"/>
          <a:srcRect/>
          <a:stretch/>
        </p:blipFill>
        <p:spPr>
          <a:xfrm>
            <a:off x="0" y="0"/>
            <a:ext cx="12192000" cy="6858000"/>
          </a:xfrm>
          <a:prstGeom prst="rect">
            <a:avLst/>
          </a:prstGeom>
        </p:spPr>
      </p:pic>
      <p:sp>
        <p:nvSpPr>
          <p:cNvPr id="4" name="Rectangle 5">
            <a:extLst>
              <a:ext uri="{FF2B5EF4-FFF2-40B4-BE49-F238E27FC236}">
                <a16:creationId xmlns:a16="http://schemas.microsoft.com/office/drawing/2014/main" id="{77FAC7D1-557B-4D91-831B-CC3829D62462}"/>
              </a:ext>
            </a:extLst>
          </p:cNvPr>
          <p:cNvSpPr/>
          <p:nvPr/>
        </p:nvSpPr>
        <p:spPr>
          <a:xfrm>
            <a:off x="0" y="0"/>
            <a:ext cx="12192000" cy="6858000"/>
          </a:xfrm>
          <a:prstGeom prst="rect">
            <a:avLst/>
          </a:prstGeom>
          <a:gradFill flip="none" rotWithShape="1">
            <a:gsLst>
              <a:gs pos="41000">
                <a:srgbClr val="0070C0">
                  <a:alpha val="0"/>
                </a:srgbClr>
              </a:gs>
              <a:gs pos="100000">
                <a:srgbClr val="002060"/>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DE8E03A4-5FC0-1941-9C40-F2ABE4F171F2}"/>
              </a:ext>
            </a:extLst>
          </p:cNvPr>
          <p:cNvSpPr>
            <a:spLocks noGrp="1"/>
          </p:cNvSpPr>
          <p:nvPr>
            <p:ph type="body" sz="quarter" idx="13"/>
          </p:nvPr>
        </p:nvSpPr>
        <p:spPr/>
        <p:txBody>
          <a:bodyPr>
            <a:normAutofit/>
          </a:bodyPr>
          <a:lstStyle/>
          <a:p>
            <a:r>
              <a:rPr lang="en-US" dirty="0">
                <a:solidFill>
                  <a:schemeClr val="bg1"/>
                </a:solidFill>
              </a:rPr>
              <a:t>Agenda</a:t>
            </a:r>
          </a:p>
        </p:txBody>
      </p:sp>
      <p:sp>
        <p:nvSpPr>
          <p:cNvPr id="3" name="Text Placeholder 2">
            <a:extLst>
              <a:ext uri="{FF2B5EF4-FFF2-40B4-BE49-F238E27FC236}">
                <a16:creationId xmlns:a16="http://schemas.microsoft.com/office/drawing/2014/main" id="{0D430E95-9402-FA4B-B6DF-26932FA86660}"/>
              </a:ext>
            </a:extLst>
          </p:cNvPr>
          <p:cNvSpPr>
            <a:spLocks noGrp="1"/>
          </p:cNvSpPr>
          <p:nvPr>
            <p:ph type="body" sz="quarter" idx="11"/>
          </p:nvPr>
        </p:nvSpPr>
        <p:spPr>
          <a:xfrm>
            <a:off x="5087528" y="2972914"/>
            <a:ext cx="6513233" cy="3408413"/>
          </a:xfrm>
        </p:spPr>
        <p:txBody>
          <a:bodyPr>
            <a:normAutofit/>
          </a:bodyPr>
          <a:lstStyle/>
          <a:p>
            <a:pPr marL="342900" indent="-342900">
              <a:buClr>
                <a:schemeClr val="bg1"/>
              </a:buClr>
              <a:buFont typeface="+mj-lt"/>
              <a:buAutoNum type="arabicPeriod"/>
            </a:pPr>
            <a:r>
              <a:rPr lang="de-DE" sz="1600" noProof="0" dirty="0">
                <a:solidFill>
                  <a:schemeClr val="bg1"/>
                </a:solidFill>
              </a:rPr>
              <a:t>Der Weg zum “intelligenten Unternehmen”</a:t>
            </a:r>
          </a:p>
          <a:p>
            <a:pPr marL="342900" indent="-342900">
              <a:buClr>
                <a:schemeClr val="bg1"/>
              </a:buClr>
              <a:buFont typeface="+mj-lt"/>
              <a:buAutoNum type="arabicPeriod"/>
            </a:pPr>
            <a:r>
              <a:rPr lang="de-DE" sz="1600" noProof="0" dirty="0">
                <a:solidFill>
                  <a:schemeClr val="bg1"/>
                </a:solidFill>
              </a:rPr>
              <a:t>Effizienter Datenaustausch mit Hilfe von SAP Master Data Integration - am Beispiel von Mitarbeiterdaten</a:t>
            </a:r>
          </a:p>
          <a:p>
            <a:pPr marL="342900" indent="-342900">
              <a:buClr>
                <a:schemeClr val="bg1"/>
              </a:buClr>
              <a:buFont typeface="+mj-lt"/>
              <a:buAutoNum type="arabicPeriod"/>
            </a:pPr>
            <a:r>
              <a:rPr lang="de-DE" sz="1600" dirty="0">
                <a:solidFill>
                  <a:schemeClr val="bg1"/>
                </a:solidFill>
              </a:rPr>
              <a:t>Anwendungsfälle zur Nutzung replizierter Daten</a:t>
            </a:r>
          </a:p>
          <a:p>
            <a:pPr marL="711200" indent="-350838">
              <a:buClr>
                <a:schemeClr val="bg1"/>
              </a:buClr>
            </a:pPr>
            <a:r>
              <a:rPr lang="de-DE" dirty="0">
                <a:solidFill>
                  <a:schemeClr val="bg1"/>
                </a:solidFill>
              </a:rPr>
              <a:t>Anlage von Anwendungsbenutzern (Business User) </a:t>
            </a:r>
            <a:br>
              <a:rPr lang="de-DE" dirty="0">
                <a:solidFill>
                  <a:schemeClr val="bg1"/>
                </a:solidFill>
              </a:rPr>
            </a:br>
            <a:r>
              <a:rPr lang="de-DE" dirty="0">
                <a:solidFill>
                  <a:schemeClr val="bg1"/>
                </a:solidFill>
              </a:rPr>
              <a:t>und Mitarbeiter-Geschäftspartnern</a:t>
            </a:r>
          </a:p>
          <a:p>
            <a:pPr marL="711200" indent="-350838">
              <a:buClr>
                <a:schemeClr val="bg1"/>
              </a:buClr>
            </a:pPr>
            <a:r>
              <a:rPr lang="de-DE" dirty="0">
                <a:solidFill>
                  <a:schemeClr val="bg1"/>
                </a:solidFill>
              </a:rPr>
              <a:t>Verwendung von Mitarbeiterdaten in Professional Services</a:t>
            </a:r>
          </a:p>
          <a:p>
            <a:pPr marL="342900" indent="-342900">
              <a:buClr>
                <a:schemeClr val="bg1"/>
              </a:buClr>
              <a:buFont typeface="+mj-lt"/>
              <a:buAutoNum type="arabicPeriod"/>
            </a:pPr>
            <a:endParaRPr lang="de-DE" sz="1600" dirty="0">
              <a:solidFill>
                <a:schemeClr val="bg1"/>
              </a:solidFill>
            </a:endParaRPr>
          </a:p>
          <a:p>
            <a:pPr marL="342900" indent="-342900">
              <a:buClr>
                <a:schemeClr val="bg1"/>
              </a:buClr>
              <a:buFont typeface="+mj-lt"/>
              <a:buAutoNum type="arabicPeriod"/>
            </a:pPr>
            <a:endParaRPr lang="de-DE" sz="1600" dirty="0">
              <a:solidFill>
                <a:schemeClr val="bg1"/>
              </a:solidFill>
            </a:endParaRPr>
          </a:p>
          <a:p>
            <a:pPr marL="342900" indent="-342900">
              <a:buClr>
                <a:schemeClr val="bg1"/>
              </a:buClr>
              <a:buFont typeface="+mj-lt"/>
              <a:buAutoNum type="arabicPeriod"/>
            </a:pPr>
            <a:endParaRPr lang="de-DE" sz="1600" dirty="0">
              <a:solidFill>
                <a:schemeClr val="bg1"/>
              </a:solidFill>
            </a:endParaRPr>
          </a:p>
          <a:p>
            <a:pPr marL="342900" indent="-342900">
              <a:buClr>
                <a:schemeClr val="bg1"/>
              </a:buClr>
              <a:buFont typeface="+mj-lt"/>
              <a:buAutoNum type="arabicPeriod"/>
            </a:pPr>
            <a:endParaRPr lang="de-DE" sz="1600" dirty="0">
              <a:solidFill>
                <a:schemeClr val="bg1"/>
              </a:solidFill>
            </a:endParaRPr>
          </a:p>
          <a:p>
            <a:pPr marL="342900" indent="-342900">
              <a:buClr>
                <a:schemeClr val="bg1"/>
              </a:buClr>
              <a:buFont typeface="+mj-lt"/>
              <a:buAutoNum type="arabicPeriod"/>
            </a:pPr>
            <a:endParaRPr lang="de-DE" sz="1600" dirty="0">
              <a:solidFill>
                <a:schemeClr val="bg1"/>
              </a:solidFill>
            </a:endParaRPr>
          </a:p>
          <a:p>
            <a:pPr marL="342900" indent="-342900">
              <a:buClr>
                <a:schemeClr val="bg1"/>
              </a:buClr>
              <a:buFont typeface="+mj-lt"/>
              <a:buAutoNum type="arabicPeriod"/>
            </a:pPr>
            <a:endParaRPr lang="de-DE" sz="1600" dirty="0">
              <a:solidFill>
                <a:schemeClr val="bg1"/>
              </a:solidFill>
            </a:endParaRPr>
          </a:p>
        </p:txBody>
      </p:sp>
    </p:spTree>
    <p:extLst>
      <p:ext uri="{BB962C8B-B14F-4D97-AF65-F5344CB8AC3E}">
        <p14:creationId xmlns:p14="http://schemas.microsoft.com/office/powerpoint/2010/main" val="2422803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117B9-12A1-778D-0AC8-5338D569C0CD}"/>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6C8EF2AC-7A78-6919-A982-161351CB02DD}"/>
              </a:ext>
            </a:extLst>
          </p:cNvPr>
          <p:cNvSpPr txBox="1"/>
          <p:nvPr/>
        </p:nvSpPr>
        <p:spPr>
          <a:xfrm>
            <a:off x="2918956" y="431946"/>
            <a:ext cx="360000" cy="369332"/>
          </a:xfrm>
          <a:prstGeom prst="rect">
            <a:avLst/>
          </a:prstGeom>
          <a:noFill/>
        </p:spPr>
        <p:txBody>
          <a:bodyPr wrap="square" rtlCol="0">
            <a:spAutoFit/>
          </a:bodyPr>
          <a:lstStyle/>
          <a:p>
            <a:pPr algn="ctr"/>
            <a:r>
              <a:rPr lang="de-DE" b="1" dirty="0">
                <a:latin typeface="Aptos" panose="020B0004020202020204" pitchFamily="34" charset="0"/>
              </a:rPr>
              <a:t>B</a:t>
            </a:r>
          </a:p>
        </p:txBody>
      </p:sp>
      <p:cxnSp>
        <p:nvCxnSpPr>
          <p:cNvPr id="9" name="Gerader Verbinder 8">
            <a:extLst>
              <a:ext uri="{FF2B5EF4-FFF2-40B4-BE49-F238E27FC236}">
                <a16:creationId xmlns:a16="http://schemas.microsoft.com/office/drawing/2014/main" id="{D6D9515D-1BA1-EB7F-A70B-11C013642198}"/>
              </a:ext>
            </a:extLst>
          </p:cNvPr>
          <p:cNvCxnSpPr/>
          <p:nvPr/>
        </p:nvCxnSpPr>
        <p:spPr>
          <a:xfrm>
            <a:off x="432961" y="2401750"/>
            <a:ext cx="18000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EC5FBFC4-9D5A-6E28-B2C3-CF95C4ACFA8A}"/>
              </a:ext>
            </a:extLst>
          </p:cNvPr>
          <p:cNvCxnSpPr/>
          <p:nvPr/>
        </p:nvCxnSpPr>
        <p:spPr>
          <a:xfrm>
            <a:off x="2232961" y="2401750"/>
            <a:ext cx="1800000" cy="0"/>
          </a:xfrm>
          <a:prstGeom prst="line">
            <a:avLst/>
          </a:prstGeom>
          <a:ln w="76200">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AD8B21EC-31D0-FD59-3643-A2B9E98EC59F}"/>
              </a:ext>
            </a:extLst>
          </p:cNvPr>
          <p:cNvCxnSpPr/>
          <p:nvPr/>
        </p:nvCxnSpPr>
        <p:spPr>
          <a:xfrm>
            <a:off x="4032961" y="2401750"/>
            <a:ext cx="1800000" cy="0"/>
          </a:xfrm>
          <a:prstGeom prst="line">
            <a:avLst/>
          </a:prstGeom>
          <a:ln w="7620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358E7C45-FCB1-A017-3C17-D87EA86CE958}"/>
              </a:ext>
            </a:extLst>
          </p:cNvPr>
          <p:cNvCxnSpPr/>
          <p:nvPr/>
        </p:nvCxnSpPr>
        <p:spPr>
          <a:xfrm>
            <a:off x="5832961" y="2401750"/>
            <a:ext cx="1800000" cy="0"/>
          </a:xfrm>
          <a:prstGeom prst="line">
            <a:avLst/>
          </a:prstGeom>
          <a:ln w="76200">
            <a:solidFill>
              <a:srgbClr val="73B149"/>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AAC831AE-0837-6AA1-C404-92F3556141A2}"/>
              </a:ext>
            </a:extLst>
          </p:cNvPr>
          <p:cNvCxnSpPr>
            <a:cxnSpLocks/>
          </p:cNvCxnSpPr>
          <p:nvPr/>
        </p:nvCxnSpPr>
        <p:spPr>
          <a:xfrm>
            <a:off x="1299827" y="2401751"/>
            <a:ext cx="0" cy="359622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519B8F3-0E04-17C0-52D5-3F26756AA690}"/>
              </a:ext>
            </a:extLst>
          </p:cNvPr>
          <p:cNvCxnSpPr>
            <a:cxnSpLocks/>
          </p:cNvCxnSpPr>
          <p:nvPr/>
        </p:nvCxnSpPr>
        <p:spPr>
          <a:xfrm flipV="1">
            <a:off x="3098956" y="801278"/>
            <a:ext cx="0" cy="1600472"/>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sp>
        <p:nvSpPr>
          <p:cNvPr id="50" name="Ellipse 49">
            <a:extLst>
              <a:ext uri="{FF2B5EF4-FFF2-40B4-BE49-F238E27FC236}">
                <a16:creationId xmlns:a16="http://schemas.microsoft.com/office/drawing/2014/main" id="{43A800C3-A157-17C5-3BDC-CAEE6741FAB7}"/>
              </a:ext>
            </a:extLst>
          </p:cNvPr>
          <p:cNvSpPr/>
          <p:nvPr/>
        </p:nvSpPr>
        <p:spPr>
          <a:xfrm>
            <a:off x="2918956" y="434929"/>
            <a:ext cx="360000" cy="360000"/>
          </a:xfrm>
          <a:prstGeom prst="ellipse">
            <a:avLst/>
          </a:prstGeom>
          <a:noFill/>
          <a:ln w="28575">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51" name="Textfeld 50">
            <a:extLst>
              <a:ext uri="{FF2B5EF4-FFF2-40B4-BE49-F238E27FC236}">
                <a16:creationId xmlns:a16="http://schemas.microsoft.com/office/drawing/2014/main" id="{F885B70E-5B9F-F53C-CEF7-9E9C5B80F68C}"/>
              </a:ext>
            </a:extLst>
          </p:cNvPr>
          <p:cNvSpPr txBox="1"/>
          <p:nvPr/>
        </p:nvSpPr>
        <p:spPr>
          <a:xfrm>
            <a:off x="4760146" y="4345186"/>
            <a:ext cx="360000" cy="369332"/>
          </a:xfrm>
          <a:prstGeom prst="rect">
            <a:avLst/>
          </a:prstGeom>
          <a:noFill/>
          <a:ln>
            <a:noFill/>
          </a:ln>
        </p:spPr>
        <p:txBody>
          <a:bodyPr wrap="square" rtlCol="0">
            <a:spAutoFit/>
          </a:bodyPr>
          <a:lstStyle/>
          <a:p>
            <a:pPr algn="ctr"/>
            <a:r>
              <a:rPr lang="de-DE" b="1" dirty="0">
                <a:latin typeface="Aptos" panose="020B0004020202020204" pitchFamily="34" charset="0"/>
              </a:rPr>
              <a:t>C</a:t>
            </a:r>
          </a:p>
        </p:txBody>
      </p:sp>
      <p:sp>
        <p:nvSpPr>
          <p:cNvPr id="52" name="Ellipse 51">
            <a:extLst>
              <a:ext uri="{FF2B5EF4-FFF2-40B4-BE49-F238E27FC236}">
                <a16:creationId xmlns:a16="http://schemas.microsoft.com/office/drawing/2014/main" id="{E43FF83F-4629-3604-FF91-7B689D9C3843}"/>
              </a:ext>
            </a:extLst>
          </p:cNvPr>
          <p:cNvSpPr/>
          <p:nvPr/>
        </p:nvSpPr>
        <p:spPr>
          <a:xfrm>
            <a:off x="4760146" y="4348169"/>
            <a:ext cx="360000" cy="360000"/>
          </a:xfrm>
          <a:prstGeom prst="ellipse">
            <a:avLst/>
          </a:prstGeom>
          <a:noFill/>
          <a:ln w="28575">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cxnSp>
        <p:nvCxnSpPr>
          <p:cNvPr id="53" name="Gerader Verbinder 52">
            <a:extLst>
              <a:ext uri="{FF2B5EF4-FFF2-40B4-BE49-F238E27FC236}">
                <a16:creationId xmlns:a16="http://schemas.microsoft.com/office/drawing/2014/main" id="{51AC91D5-431C-BC87-A4A3-83BC12EC18E4}"/>
              </a:ext>
            </a:extLst>
          </p:cNvPr>
          <p:cNvCxnSpPr>
            <a:cxnSpLocks/>
            <a:endCxn id="52" idx="0"/>
          </p:cNvCxnSpPr>
          <p:nvPr/>
        </p:nvCxnSpPr>
        <p:spPr>
          <a:xfrm>
            <a:off x="4940146" y="2401750"/>
            <a:ext cx="0" cy="1946419"/>
          </a:xfrm>
          <a:prstGeom prst="line">
            <a:avLst/>
          </a:prstGeom>
          <a:ln w="28575">
            <a:solidFill>
              <a:srgbClr val="595959"/>
            </a:solidFill>
          </a:ln>
        </p:spPr>
        <p:style>
          <a:lnRef idx="1">
            <a:schemeClr val="accent1"/>
          </a:lnRef>
          <a:fillRef idx="0">
            <a:schemeClr val="accent1"/>
          </a:fillRef>
          <a:effectRef idx="0">
            <a:schemeClr val="accent1"/>
          </a:effectRef>
          <a:fontRef idx="minor">
            <a:schemeClr val="tx1"/>
          </a:fontRef>
        </p:style>
      </p:cxnSp>
      <p:sp>
        <p:nvSpPr>
          <p:cNvPr id="54" name="Textfeld 53">
            <a:extLst>
              <a:ext uri="{FF2B5EF4-FFF2-40B4-BE49-F238E27FC236}">
                <a16:creationId xmlns:a16="http://schemas.microsoft.com/office/drawing/2014/main" id="{9AE75EAD-0D29-A3A3-A543-EB9B4EA63808}"/>
              </a:ext>
            </a:extLst>
          </p:cNvPr>
          <p:cNvSpPr txBox="1"/>
          <p:nvPr/>
        </p:nvSpPr>
        <p:spPr>
          <a:xfrm>
            <a:off x="6563987" y="818444"/>
            <a:ext cx="360000" cy="369332"/>
          </a:xfrm>
          <a:prstGeom prst="rect">
            <a:avLst/>
          </a:prstGeom>
          <a:noFill/>
          <a:ln>
            <a:noFill/>
          </a:ln>
        </p:spPr>
        <p:txBody>
          <a:bodyPr wrap="square" rtlCol="0">
            <a:spAutoFit/>
          </a:bodyPr>
          <a:lstStyle/>
          <a:p>
            <a:pPr algn="ctr"/>
            <a:r>
              <a:rPr lang="de-DE" b="1" dirty="0">
                <a:latin typeface="Aptos" panose="020B0004020202020204" pitchFamily="34" charset="0"/>
              </a:rPr>
              <a:t>D</a:t>
            </a:r>
          </a:p>
        </p:txBody>
      </p:sp>
      <p:sp>
        <p:nvSpPr>
          <p:cNvPr id="55" name="Ellipse 54">
            <a:extLst>
              <a:ext uri="{FF2B5EF4-FFF2-40B4-BE49-F238E27FC236}">
                <a16:creationId xmlns:a16="http://schemas.microsoft.com/office/drawing/2014/main" id="{9701BB03-C451-CA02-DE13-263AB525F94E}"/>
              </a:ext>
            </a:extLst>
          </p:cNvPr>
          <p:cNvSpPr/>
          <p:nvPr/>
        </p:nvSpPr>
        <p:spPr>
          <a:xfrm>
            <a:off x="6563987" y="821427"/>
            <a:ext cx="360000" cy="360000"/>
          </a:xfrm>
          <a:prstGeom prst="ellipse">
            <a:avLst/>
          </a:prstGeom>
          <a:noFill/>
          <a:ln w="28575">
            <a:solidFill>
              <a:srgbClr val="73B1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cxnSp>
        <p:nvCxnSpPr>
          <p:cNvPr id="56" name="Gerader Verbinder 55">
            <a:extLst>
              <a:ext uri="{FF2B5EF4-FFF2-40B4-BE49-F238E27FC236}">
                <a16:creationId xmlns:a16="http://schemas.microsoft.com/office/drawing/2014/main" id="{8F63F6F5-0ACD-F6BE-DC75-654862C20609}"/>
              </a:ext>
            </a:extLst>
          </p:cNvPr>
          <p:cNvCxnSpPr>
            <a:cxnSpLocks/>
          </p:cNvCxnSpPr>
          <p:nvPr/>
        </p:nvCxnSpPr>
        <p:spPr>
          <a:xfrm flipV="1">
            <a:off x="6743987" y="1187777"/>
            <a:ext cx="0" cy="1213973"/>
          </a:xfrm>
          <a:prstGeom prst="line">
            <a:avLst/>
          </a:prstGeom>
          <a:ln w="28575">
            <a:solidFill>
              <a:srgbClr val="73B149"/>
            </a:solidFill>
          </a:ln>
        </p:spPr>
        <p:style>
          <a:lnRef idx="1">
            <a:schemeClr val="accent1"/>
          </a:lnRef>
          <a:fillRef idx="0">
            <a:schemeClr val="accent1"/>
          </a:fillRef>
          <a:effectRef idx="0">
            <a:schemeClr val="accent1"/>
          </a:effectRef>
          <a:fontRef idx="minor">
            <a:schemeClr val="tx1"/>
          </a:fontRef>
        </p:style>
      </p:cxnSp>
      <p:sp>
        <p:nvSpPr>
          <p:cNvPr id="60" name="Ellipse 59">
            <a:extLst>
              <a:ext uri="{FF2B5EF4-FFF2-40B4-BE49-F238E27FC236}">
                <a16:creationId xmlns:a16="http://schemas.microsoft.com/office/drawing/2014/main" id="{42B1DD96-A11A-46C7-4AB4-FCF65125126A}"/>
              </a:ext>
            </a:extLst>
          </p:cNvPr>
          <p:cNvSpPr/>
          <p:nvPr/>
        </p:nvSpPr>
        <p:spPr>
          <a:xfrm>
            <a:off x="1263195" y="5599523"/>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61" name="Ellipse 60">
            <a:extLst>
              <a:ext uri="{FF2B5EF4-FFF2-40B4-BE49-F238E27FC236}">
                <a16:creationId xmlns:a16="http://schemas.microsoft.com/office/drawing/2014/main" id="{C365B7E4-4EC2-0154-4DB4-BEF9D75222C1}"/>
              </a:ext>
            </a:extLst>
          </p:cNvPr>
          <p:cNvSpPr/>
          <p:nvPr/>
        </p:nvSpPr>
        <p:spPr>
          <a:xfrm>
            <a:off x="1264761" y="3173691"/>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62" name="Ellipse 61">
            <a:extLst>
              <a:ext uri="{FF2B5EF4-FFF2-40B4-BE49-F238E27FC236}">
                <a16:creationId xmlns:a16="http://schemas.microsoft.com/office/drawing/2014/main" id="{CF3FB38A-3B2F-514E-5730-E947DF84968F}"/>
              </a:ext>
            </a:extLst>
          </p:cNvPr>
          <p:cNvSpPr/>
          <p:nvPr/>
        </p:nvSpPr>
        <p:spPr>
          <a:xfrm>
            <a:off x="1261624" y="3575905"/>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63" name="Ellipse 62">
            <a:extLst>
              <a:ext uri="{FF2B5EF4-FFF2-40B4-BE49-F238E27FC236}">
                <a16:creationId xmlns:a16="http://schemas.microsoft.com/office/drawing/2014/main" id="{70E0BA4F-29BC-F2EE-5609-547918CC6BCF}"/>
              </a:ext>
            </a:extLst>
          </p:cNvPr>
          <p:cNvSpPr/>
          <p:nvPr/>
        </p:nvSpPr>
        <p:spPr>
          <a:xfrm>
            <a:off x="1263196" y="3982822"/>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64" name="Ellipse 63">
            <a:extLst>
              <a:ext uri="{FF2B5EF4-FFF2-40B4-BE49-F238E27FC236}">
                <a16:creationId xmlns:a16="http://schemas.microsoft.com/office/drawing/2014/main" id="{349C6BB8-BD8E-A421-53D7-74CFCC185C31}"/>
              </a:ext>
            </a:extLst>
          </p:cNvPr>
          <p:cNvSpPr/>
          <p:nvPr/>
        </p:nvSpPr>
        <p:spPr>
          <a:xfrm>
            <a:off x="1264767" y="4385033"/>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65" name="Ellipse 64">
            <a:extLst>
              <a:ext uri="{FF2B5EF4-FFF2-40B4-BE49-F238E27FC236}">
                <a16:creationId xmlns:a16="http://schemas.microsoft.com/office/drawing/2014/main" id="{827F081A-3FEE-E32E-717A-178C8F18AD84}"/>
              </a:ext>
            </a:extLst>
          </p:cNvPr>
          <p:cNvSpPr/>
          <p:nvPr/>
        </p:nvSpPr>
        <p:spPr>
          <a:xfrm>
            <a:off x="1261628" y="4787250"/>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66" name="Ellipse 65">
            <a:extLst>
              <a:ext uri="{FF2B5EF4-FFF2-40B4-BE49-F238E27FC236}">
                <a16:creationId xmlns:a16="http://schemas.microsoft.com/office/drawing/2014/main" id="{430CEF48-596D-42CF-5B27-11A7311D4B1D}"/>
              </a:ext>
            </a:extLst>
          </p:cNvPr>
          <p:cNvSpPr/>
          <p:nvPr/>
        </p:nvSpPr>
        <p:spPr>
          <a:xfrm>
            <a:off x="1263197" y="5194179"/>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67" name="Ellipse 66">
            <a:extLst>
              <a:ext uri="{FF2B5EF4-FFF2-40B4-BE49-F238E27FC236}">
                <a16:creationId xmlns:a16="http://schemas.microsoft.com/office/drawing/2014/main" id="{9C71218A-8990-8BB6-6E4F-FB4DD39C8C32}"/>
              </a:ext>
            </a:extLst>
          </p:cNvPr>
          <p:cNvSpPr/>
          <p:nvPr/>
        </p:nvSpPr>
        <p:spPr>
          <a:xfrm>
            <a:off x="3062132" y="1157933"/>
            <a:ext cx="75600" cy="75600"/>
          </a:xfrm>
          <a:prstGeom prst="ellipse">
            <a:avLst/>
          </a:prstGeom>
          <a:solidFill>
            <a:srgbClr val="ED7D31"/>
          </a:solidFill>
          <a:ln>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68" name="Ellipse 67">
            <a:extLst>
              <a:ext uri="{FF2B5EF4-FFF2-40B4-BE49-F238E27FC236}">
                <a16:creationId xmlns:a16="http://schemas.microsoft.com/office/drawing/2014/main" id="{AAC5419E-9AE5-0303-00DE-899896BC8E26}"/>
              </a:ext>
            </a:extLst>
          </p:cNvPr>
          <p:cNvSpPr/>
          <p:nvPr/>
        </p:nvSpPr>
        <p:spPr>
          <a:xfrm>
            <a:off x="3058989" y="1560140"/>
            <a:ext cx="75600" cy="75600"/>
          </a:xfrm>
          <a:prstGeom prst="ellipse">
            <a:avLst/>
          </a:prstGeom>
          <a:solidFill>
            <a:srgbClr val="ED7D31"/>
          </a:solidFill>
          <a:ln>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69" name="Ellipse 68">
            <a:extLst>
              <a:ext uri="{FF2B5EF4-FFF2-40B4-BE49-F238E27FC236}">
                <a16:creationId xmlns:a16="http://schemas.microsoft.com/office/drawing/2014/main" id="{BB777996-2D95-3A67-1B97-9B42C517C0D6}"/>
              </a:ext>
            </a:extLst>
          </p:cNvPr>
          <p:cNvSpPr/>
          <p:nvPr/>
        </p:nvSpPr>
        <p:spPr>
          <a:xfrm>
            <a:off x="6706187" y="1562524"/>
            <a:ext cx="75600" cy="75600"/>
          </a:xfrm>
          <a:prstGeom prst="ellipse">
            <a:avLst/>
          </a:prstGeom>
          <a:solidFill>
            <a:srgbClr val="73B149"/>
          </a:solidFill>
          <a:ln>
            <a:solidFill>
              <a:srgbClr val="73B1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Aptos" panose="020B0004020202020204" pitchFamily="34" charset="0"/>
            </a:endParaRPr>
          </a:p>
        </p:txBody>
      </p:sp>
      <p:sp>
        <p:nvSpPr>
          <p:cNvPr id="71" name="Ellipse 70">
            <a:extLst>
              <a:ext uri="{FF2B5EF4-FFF2-40B4-BE49-F238E27FC236}">
                <a16:creationId xmlns:a16="http://schemas.microsoft.com/office/drawing/2014/main" id="{9F8C050A-7680-D226-D6E1-040558E0C515}"/>
              </a:ext>
            </a:extLst>
          </p:cNvPr>
          <p:cNvSpPr/>
          <p:nvPr/>
        </p:nvSpPr>
        <p:spPr>
          <a:xfrm>
            <a:off x="4901418" y="3168016"/>
            <a:ext cx="75600" cy="75600"/>
          </a:xfrm>
          <a:prstGeom prst="ellipse">
            <a:avLst/>
          </a:prstGeom>
          <a:solidFill>
            <a:srgbClr val="595959"/>
          </a:solidFill>
          <a:ln>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72" name="Ellipse 71">
            <a:extLst>
              <a:ext uri="{FF2B5EF4-FFF2-40B4-BE49-F238E27FC236}">
                <a16:creationId xmlns:a16="http://schemas.microsoft.com/office/drawing/2014/main" id="{61ABB4B6-E30C-CBA0-01EB-56DC0E4480CF}"/>
              </a:ext>
            </a:extLst>
          </p:cNvPr>
          <p:cNvSpPr/>
          <p:nvPr/>
        </p:nvSpPr>
        <p:spPr>
          <a:xfrm>
            <a:off x="4902346" y="3575905"/>
            <a:ext cx="75600" cy="75600"/>
          </a:xfrm>
          <a:prstGeom prst="ellipse">
            <a:avLst/>
          </a:prstGeom>
          <a:solidFill>
            <a:srgbClr val="595959"/>
          </a:solidFill>
          <a:ln>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73" name="Ellipse 72">
            <a:extLst>
              <a:ext uri="{FF2B5EF4-FFF2-40B4-BE49-F238E27FC236}">
                <a16:creationId xmlns:a16="http://schemas.microsoft.com/office/drawing/2014/main" id="{FF8589DE-7B28-408B-F649-8E39D5F1A101}"/>
              </a:ext>
            </a:extLst>
          </p:cNvPr>
          <p:cNvSpPr/>
          <p:nvPr/>
        </p:nvSpPr>
        <p:spPr>
          <a:xfrm>
            <a:off x="4902346" y="3982290"/>
            <a:ext cx="75600" cy="75600"/>
          </a:xfrm>
          <a:prstGeom prst="ellipse">
            <a:avLst/>
          </a:prstGeom>
          <a:solidFill>
            <a:srgbClr val="595959"/>
          </a:solidFill>
          <a:ln>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74" name="Textfeld 73">
            <a:extLst>
              <a:ext uri="{FF2B5EF4-FFF2-40B4-BE49-F238E27FC236}">
                <a16:creationId xmlns:a16="http://schemas.microsoft.com/office/drawing/2014/main" id="{3242A8DD-E33E-C261-4894-953C9947B718}"/>
              </a:ext>
            </a:extLst>
          </p:cNvPr>
          <p:cNvSpPr txBox="1"/>
          <p:nvPr/>
        </p:nvSpPr>
        <p:spPr>
          <a:xfrm>
            <a:off x="741958" y="2063054"/>
            <a:ext cx="1104598" cy="307777"/>
          </a:xfrm>
          <a:prstGeom prst="rect">
            <a:avLst/>
          </a:prstGeom>
          <a:noFill/>
        </p:spPr>
        <p:txBody>
          <a:bodyPr wrap="none" rtlCol="0">
            <a:spAutoFit/>
          </a:bodyPr>
          <a:lstStyle/>
          <a:p>
            <a:pPr algn="ctr"/>
            <a:r>
              <a:rPr lang="de-DE" sz="1400" b="1" dirty="0">
                <a:latin typeface="Aptos" panose="020B0004020202020204" pitchFamily="34" charset="0"/>
              </a:rPr>
              <a:t>Setup - BTP</a:t>
            </a:r>
          </a:p>
        </p:txBody>
      </p:sp>
      <p:sp>
        <p:nvSpPr>
          <p:cNvPr id="75" name="Textfeld 74">
            <a:extLst>
              <a:ext uri="{FF2B5EF4-FFF2-40B4-BE49-F238E27FC236}">
                <a16:creationId xmlns:a16="http://schemas.microsoft.com/office/drawing/2014/main" id="{C88B1FCD-7CCA-6726-0403-6319CA82F634}"/>
              </a:ext>
            </a:extLst>
          </p:cNvPr>
          <p:cNvSpPr txBox="1"/>
          <p:nvPr/>
        </p:nvSpPr>
        <p:spPr>
          <a:xfrm>
            <a:off x="2232959" y="2451161"/>
            <a:ext cx="1799999" cy="523220"/>
          </a:xfrm>
          <a:prstGeom prst="rect">
            <a:avLst/>
          </a:prstGeom>
          <a:noFill/>
        </p:spPr>
        <p:txBody>
          <a:bodyPr wrap="square" rtlCol="0">
            <a:spAutoFit/>
          </a:bodyPr>
          <a:lstStyle/>
          <a:p>
            <a:pPr algn="ctr"/>
            <a:r>
              <a:rPr lang="de-DE" sz="1400" b="1" dirty="0">
                <a:latin typeface="Aptos" panose="020B0004020202020204" pitchFamily="34" charset="0"/>
              </a:rPr>
              <a:t>Setup – SAP</a:t>
            </a:r>
            <a:br>
              <a:rPr lang="de-DE" sz="1400" b="1" dirty="0">
                <a:latin typeface="Aptos" panose="020B0004020202020204" pitchFamily="34" charset="0"/>
              </a:rPr>
            </a:br>
            <a:r>
              <a:rPr lang="de-DE" sz="1400" b="1" dirty="0">
                <a:latin typeface="Aptos" panose="020B0004020202020204" pitchFamily="34" charset="0"/>
              </a:rPr>
              <a:t>S/4HANA Cloud</a:t>
            </a:r>
          </a:p>
        </p:txBody>
      </p:sp>
      <p:sp>
        <p:nvSpPr>
          <p:cNvPr id="76" name="Textfeld 75">
            <a:extLst>
              <a:ext uri="{FF2B5EF4-FFF2-40B4-BE49-F238E27FC236}">
                <a16:creationId xmlns:a16="http://schemas.microsoft.com/office/drawing/2014/main" id="{511BA612-7F90-829F-6502-248EC3EF40E7}"/>
              </a:ext>
            </a:extLst>
          </p:cNvPr>
          <p:cNvSpPr txBox="1"/>
          <p:nvPr/>
        </p:nvSpPr>
        <p:spPr>
          <a:xfrm>
            <a:off x="4032958" y="2057452"/>
            <a:ext cx="1799999" cy="307777"/>
          </a:xfrm>
          <a:prstGeom prst="rect">
            <a:avLst/>
          </a:prstGeom>
          <a:noFill/>
        </p:spPr>
        <p:txBody>
          <a:bodyPr wrap="square" rtlCol="0">
            <a:spAutoFit/>
          </a:bodyPr>
          <a:lstStyle/>
          <a:p>
            <a:pPr algn="ctr"/>
            <a:r>
              <a:rPr lang="de-DE" sz="1400" b="1" dirty="0" err="1">
                <a:latin typeface="Aptos" panose="020B0004020202020204" pitchFamily="34" charset="0"/>
              </a:rPr>
              <a:t>Configure</a:t>
            </a:r>
            <a:r>
              <a:rPr lang="de-DE" sz="1400" b="1" dirty="0">
                <a:latin typeface="Aptos" panose="020B0004020202020204" pitchFamily="34" charset="0"/>
              </a:rPr>
              <a:t> BDO</a:t>
            </a:r>
          </a:p>
        </p:txBody>
      </p:sp>
      <p:sp>
        <p:nvSpPr>
          <p:cNvPr id="77" name="Textfeld 76">
            <a:extLst>
              <a:ext uri="{FF2B5EF4-FFF2-40B4-BE49-F238E27FC236}">
                <a16:creationId xmlns:a16="http://schemas.microsoft.com/office/drawing/2014/main" id="{D8EB9DCB-A0C7-B1D1-2FF3-9722D2578591}"/>
              </a:ext>
            </a:extLst>
          </p:cNvPr>
          <p:cNvSpPr txBox="1"/>
          <p:nvPr/>
        </p:nvSpPr>
        <p:spPr>
          <a:xfrm>
            <a:off x="5835281" y="2452168"/>
            <a:ext cx="1799999" cy="523220"/>
          </a:xfrm>
          <a:prstGeom prst="rect">
            <a:avLst/>
          </a:prstGeom>
          <a:noFill/>
        </p:spPr>
        <p:txBody>
          <a:bodyPr wrap="square" rtlCol="0">
            <a:spAutoFit/>
          </a:bodyPr>
          <a:lstStyle/>
          <a:p>
            <a:pPr algn="ctr"/>
            <a:r>
              <a:rPr lang="de-DE" sz="1400" b="1" dirty="0">
                <a:latin typeface="Aptos" panose="020B0004020202020204" pitchFamily="34" charset="0"/>
              </a:rPr>
              <a:t>Setup – </a:t>
            </a:r>
            <a:r>
              <a:rPr lang="de-DE" sz="1400" b="1" dirty="0" err="1">
                <a:latin typeface="Aptos" panose="020B0004020202020204" pitchFamily="34" charset="0"/>
              </a:rPr>
              <a:t>Sending</a:t>
            </a:r>
            <a:r>
              <a:rPr lang="de-DE" sz="1400" b="1" dirty="0">
                <a:latin typeface="Aptos" panose="020B0004020202020204" pitchFamily="34" charset="0"/>
              </a:rPr>
              <a:t>/</a:t>
            </a:r>
            <a:br>
              <a:rPr lang="de-DE" sz="1400" b="1" dirty="0">
                <a:latin typeface="Aptos" panose="020B0004020202020204" pitchFamily="34" charset="0"/>
              </a:rPr>
            </a:br>
            <a:r>
              <a:rPr lang="de-DE" sz="1400" b="1" dirty="0" err="1">
                <a:latin typeface="Aptos" panose="020B0004020202020204" pitchFamily="34" charset="0"/>
              </a:rPr>
              <a:t>Receiving</a:t>
            </a:r>
            <a:r>
              <a:rPr lang="de-DE" sz="1400" b="1" dirty="0">
                <a:latin typeface="Aptos" panose="020B0004020202020204" pitchFamily="34" charset="0"/>
              </a:rPr>
              <a:t> System</a:t>
            </a:r>
          </a:p>
        </p:txBody>
      </p:sp>
      <p:sp>
        <p:nvSpPr>
          <p:cNvPr id="78" name="Textfeld 77">
            <a:extLst>
              <a:ext uri="{FF2B5EF4-FFF2-40B4-BE49-F238E27FC236}">
                <a16:creationId xmlns:a16="http://schemas.microsoft.com/office/drawing/2014/main" id="{11FB7854-039A-32BA-7E74-9690D555F7A7}"/>
              </a:ext>
            </a:extLst>
          </p:cNvPr>
          <p:cNvSpPr txBox="1"/>
          <p:nvPr/>
        </p:nvSpPr>
        <p:spPr>
          <a:xfrm>
            <a:off x="1409315" y="3069221"/>
            <a:ext cx="1647118" cy="276999"/>
          </a:xfrm>
          <a:prstGeom prst="rect">
            <a:avLst/>
          </a:prstGeom>
          <a:noFill/>
        </p:spPr>
        <p:txBody>
          <a:bodyPr wrap="none" rtlCol="0">
            <a:spAutoFit/>
          </a:bodyPr>
          <a:lstStyle/>
          <a:p>
            <a:r>
              <a:rPr lang="de-DE" sz="1200" dirty="0" err="1">
                <a:latin typeface="Aptos" panose="020B0004020202020204" pitchFamily="34" charset="0"/>
              </a:rPr>
              <a:t>Assign</a:t>
            </a:r>
            <a:r>
              <a:rPr lang="de-DE" sz="1200" dirty="0">
                <a:latin typeface="Aptos" panose="020B0004020202020204" pitchFamily="34" charset="0"/>
              </a:rPr>
              <a:t> global </a:t>
            </a:r>
            <a:r>
              <a:rPr lang="de-DE" sz="1200" dirty="0" err="1">
                <a:latin typeface="Aptos" panose="020B0004020202020204" pitchFamily="34" charset="0"/>
              </a:rPr>
              <a:t>account</a:t>
            </a:r>
            <a:endParaRPr lang="de-DE" sz="1200" dirty="0">
              <a:latin typeface="Aptos" panose="020B0004020202020204" pitchFamily="34" charset="0"/>
            </a:endParaRPr>
          </a:p>
        </p:txBody>
      </p:sp>
      <p:sp>
        <p:nvSpPr>
          <p:cNvPr id="79" name="Textfeld 78">
            <a:extLst>
              <a:ext uri="{FF2B5EF4-FFF2-40B4-BE49-F238E27FC236}">
                <a16:creationId xmlns:a16="http://schemas.microsoft.com/office/drawing/2014/main" id="{BD7CAEF9-F8A8-E951-DC03-30EA6818F2F2}"/>
              </a:ext>
            </a:extLst>
          </p:cNvPr>
          <p:cNvSpPr txBox="1"/>
          <p:nvPr/>
        </p:nvSpPr>
        <p:spPr>
          <a:xfrm>
            <a:off x="1409315" y="3481310"/>
            <a:ext cx="1437188" cy="276999"/>
          </a:xfrm>
          <a:prstGeom prst="rect">
            <a:avLst/>
          </a:prstGeom>
          <a:noFill/>
        </p:spPr>
        <p:txBody>
          <a:bodyPr wrap="none" rtlCol="0">
            <a:spAutoFit/>
          </a:bodyPr>
          <a:lstStyle/>
          <a:p>
            <a:r>
              <a:rPr lang="de-DE" sz="1200" dirty="0">
                <a:latin typeface="Aptos" panose="020B0004020202020204" pitchFamily="34" charset="0"/>
              </a:rPr>
              <a:t>Create </a:t>
            </a:r>
            <a:r>
              <a:rPr lang="de-DE" sz="1200" dirty="0" err="1">
                <a:latin typeface="Aptos" panose="020B0004020202020204" pitchFamily="34" charset="0"/>
              </a:rPr>
              <a:t>entitlement</a:t>
            </a:r>
            <a:endParaRPr lang="de-DE" sz="1200" dirty="0">
              <a:latin typeface="Aptos" panose="020B0004020202020204" pitchFamily="34" charset="0"/>
            </a:endParaRPr>
          </a:p>
        </p:txBody>
      </p:sp>
      <p:sp>
        <p:nvSpPr>
          <p:cNvPr id="80" name="Textfeld 79">
            <a:extLst>
              <a:ext uri="{FF2B5EF4-FFF2-40B4-BE49-F238E27FC236}">
                <a16:creationId xmlns:a16="http://schemas.microsoft.com/office/drawing/2014/main" id="{39750AB9-B6DC-E3D4-4E69-160D91177DB0}"/>
              </a:ext>
            </a:extLst>
          </p:cNvPr>
          <p:cNvSpPr txBox="1"/>
          <p:nvPr/>
        </p:nvSpPr>
        <p:spPr>
          <a:xfrm>
            <a:off x="1409315" y="3884616"/>
            <a:ext cx="1575047" cy="276999"/>
          </a:xfrm>
          <a:prstGeom prst="rect">
            <a:avLst/>
          </a:prstGeom>
          <a:noFill/>
        </p:spPr>
        <p:txBody>
          <a:bodyPr wrap="none" rtlCol="0">
            <a:spAutoFit/>
          </a:bodyPr>
          <a:lstStyle/>
          <a:p>
            <a:r>
              <a:rPr lang="de-DE" sz="1200" dirty="0">
                <a:latin typeface="Aptos" panose="020B0004020202020204" pitchFamily="34" charset="0"/>
              </a:rPr>
              <a:t>Create a </a:t>
            </a:r>
            <a:r>
              <a:rPr lang="de-DE" sz="1200" dirty="0" err="1">
                <a:latin typeface="Aptos" panose="020B0004020202020204" pitchFamily="34" charset="0"/>
              </a:rPr>
              <a:t>subaccount</a:t>
            </a:r>
            <a:endParaRPr lang="de-DE" sz="1200" dirty="0">
              <a:latin typeface="Aptos" panose="020B0004020202020204" pitchFamily="34" charset="0"/>
            </a:endParaRPr>
          </a:p>
        </p:txBody>
      </p:sp>
      <p:sp>
        <p:nvSpPr>
          <p:cNvPr id="81" name="Textfeld 80">
            <a:extLst>
              <a:ext uri="{FF2B5EF4-FFF2-40B4-BE49-F238E27FC236}">
                <a16:creationId xmlns:a16="http://schemas.microsoft.com/office/drawing/2014/main" id="{BCCFB1D3-D98D-A249-4E90-20DBAD67FADF}"/>
              </a:ext>
            </a:extLst>
          </p:cNvPr>
          <p:cNvSpPr txBox="1"/>
          <p:nvPr/>
        </p:nvSpPr>
        <p:spPr>
          <a:xfrm>
            <a:off x="1409314" y="4193657"/>
            <a:ext cx="1423275" cy="461665"/>
          </a:xfrm>
          <a:prstGeom prst="rect">
            <a:avLst/>
          </a:prstGeom>
          <a:noFill/>
        </p:spPr>
        <p:txBody>
          <a:bodyPr wrap="none" rtlCol="0">
            <a:spAutoFit/>
          </a:bodyPr>
          <a:lstStyle/>
          <a:p>
            <a:r>
              <a:rPr lang="de-DE" sz="1200" dirty="0">
                <a:latin typeface="Aptos" panose="020B0004020202020204" pitchFamily="34" charset="0"/>
              </a:rPr>
              <a:t>Create a </a:t>
            </a:r>
            <a:r>
              <a:rPr lang="de-DE" sz="1200" dirty="0" err="1">
                <a:latin typeface="Aptos" panose="020B0004020202020204" pitchFamily="34" charset="0"/>
              </a:rPr>
              <a:t>tenant</a:t>
            </a:r>
            <a:r>
              <a:rPr lang="de-DE" sz="1200" dirty="0">
                <a:latin typeface="Aptos" panose="020B0004020202020204" pitchFamily="34" charset="0"/>
              </a:rPr>
              <a:t> </a:t>
            </a:r>
            <a:r>
              <a:rPr lang="de-DE" sz="1200" dirty="0" err="1">
                <a:latin typeface="Aptos" panose="020B0004020202020204" pitchFamily="34" charset="0"/>
              </a:rPr>
              <a:t>for</a:t>
            </a:r>
            <a:endParaRPr lang="de-DE" sz="1200" dirty="0">
              <a:latin typeface="Aptos" panose="020B0004020202020204" pitchFamily="34" charset="0"/>
            </a:endParaRPr>
          </a:p>
          <a:p>
            <a:r>
              <a:rPr lang="de-DE" sz="1200" dirty="0" err="1">
                <a:latin typeface="Aptos" panose="020B0004020202020204" pitchFamily="34" charset="0"/>
              </a:rPr>
              <a:t>your</a:t>
            </a:r>
            <a:r>
              <a:rPr lang="de-DE" sz="1200" dirty="0">
                <a:latin typeface="Aptos" panose="020B0004020202020204" pitchFamily="34" charset="0"/>
              </a:rPr>
              <a:t> </a:t>
            </a:r>
            <a:r>
              <a:rPr lang="de-DE" sz="1200" dirty="0" err="1">
                <a:latin typeface="Aptos" panose="020B0004020202020204" pitchFamily="34" charset="0"/>
              </a:rPr>
              <a:t>subaccount</a:t>
            </a:r>
            <a:endParaRPr lang="de-DE" sz="1200" dirty="0">
              <a:latin typeface="Aptos" panose="020B0004020202020204" pitchFamily="34" charset="0"/>
            </a:endParaRPr>
          </a:p>
        </p:txBody>
      </p:sp>
      <p:sp>
        <p:nvSpPr>
          <p:cNvPr id="82" name="Textfeld 81">
            <a:extLst>
              <a:ext uri="{FF2B5EF4-FFF2-40B4-BE49-F238E27FC236}">
                <a16:creationId xmlns:a16="http://schemas.microsoft.com/office/drawing/2014/main" id="{E8908D48-ED9C-B96E-367D-F726D8308852}"/>
              </a:ext>
            </a:extLst>
          </p:cNvPr>
          <p:cNvSpPr txBox="1"/>
          <p:nvPr/>
        </p:nvSpPr>
        <p:spPr>
          <a:xfrm>
            <a:off x="1412352" y="4591839"/>
            <a:ext cx="1749005" cy="461665"/>
          </a:xfrm>
          <a:prstGeom prst="rect">
            <a:avLst/>
          </a:prstGeom>
          <a:noFill/>
        </p:spPr>
        <p:txBody>
          <a:bodyPr wrap="none" rtlCol="0">
            <a:spAutoFit/>
          </a:bodyPr>
          <a:lstStyle/>
          <a:p>
            <a:r>
              <a:rPr lang="de-DE" sz="1200" dirty="0">
                <a:latin typeface="Aptos" panose="020B0004020202020204" pitchFamily="34" charset="0"/>
              </a:rPr>
              <a:t>Create </a:t>
            </a:r>
            <a:r>
              <a:rPr lang="de-DE" sz="1200" dirty="0" err="1">
                <a:latin typeface="Aptos" panose="020B0004020202020204" pitchFamily="34" charset="0"/>
              </a:rPr>
              <a:t>service</a:t>
            </a:r>
            <a:r>
              <a:rPr lang="de-DE" sz="1200" dirty="0">
                <a:latin typeface="Aptos" panose="020B0004020202020204" pitchFamily="34" charset="0"/>
              </a:rPr>
              <a:t> </a:t>
            </a:r>
            <a:r>
              <a:rPr lang="de-DE" sz="1200" dirty="0" err="1">
                <a:latin typeface="Aptos" panose="020B0004020202020204" pitchFamily="34" charset="0"/>
              </a:rPr>
              <a:t>instance</a:t>
            </a:r>
            <a:br>
              <a:rPr lang="de-DE" sz="1200" dirty="0">
                <a:latin typeface="Aptos" panose="020B0004020202020204" pitchFamily="34" charset="0"/>
              </a:rPr>
            </a:br>
            <a:r>
              <a:rPr lang="de-DE" sz="1200" dirty="0">
                <a:latin typeface="Aptos" panose="020B0004020202020204" pitchFamily="34" charset="0"/>
              </a:rPr>
              <a:t>and </a:t>
            </a:r>
            <a:r>
              <a:rPr lang="de-DE" sz="1200" dirty="0" err="1">
                <a:latin typeface="Aptos" panose="020B0004020202020204" pitchFamily="34" charset="0"/>
              </a:rPr>
              <a:t>service</a:t>
            </a:r>
            <a:r>
              <a:rPr lang="de-DE" sz="1200" dirty="0">
                <a:latin typeface="Aptos" panose="020B0004020202020204" pitchFamily="34" charset="0"/>
              </a:rPr>
              <a:t> </a:t>
            </a:r>
            <a:r>
              <a:rPr lang="de-DE" sz="1200" dirty="0" err="1">
                <a:latin typeface="Aptos" panose="020B0004020202020204" pitchFamily="34" charset="0"/>
              </a:rPr>
              <a:t>key</a:t>
            </a:r>
            <a:endParaRPr lang="de-DE" sz="1200" dirty="0">
              <a:latin typeface="Aptos" panose="020B0004020202020204" pitchFamily="34" charset="0"/>
            </a:endParaRPr>
          </a:p>
        </p:txBody>
      </p:sp>
      <p:sp>
        <p:nvSpPr>
          <p:cNvPr id="83" name="Textfeld 82">
            <a:extLst>
              <a:ext uri="{FF2B5EF4-FFF2-40B4-BE49-F238E27FC236}">
                <a16:creationId xmlns:a16="http://schemas.microsoft.com/office/drawing/2014/main" id="{329D453D-853B-7B9B-C448-B446673EA341}"/>
              </a:ext>
            </a:extLst>
          </p:cNvPr>
          <p:cNvSpPr txBox="1"/>
          <p:nvPr/>
        </p:nvSpPr>
        <p:spPr>
          <a:xfrm>
            <a:off x="1413857" y="5096113"/>
            <a:ext cx="2159437" cy="276999"/>
          </a:xfrm>
          <a:prstGeom prst="rect">
            <a:avLst/>
          </a:prstGeom>
          <a:noFill/>
        </p:spPr>
        <p:txBody>
          <a:bodyPr wrap="none" rtlCol="0">
            <a:spAutoFit/>
          </a:bodyPr>
          <a:lstStyle/>
          <a:p>
            <a:r>
              <a:rPr lang="de-DE" sz="1200" dirty="0" err="1">
                <a:latin typeface="Aptos" panose="020B0004020202020204" pitchFamily="34" charset="0"/>
              </a:rPr>
              <a:t>Configure</a:t>
            </a:r>
            <a:r>
              <a:rPr lang="de-DE" sz="1200" dirty="0">
                <a:latin typeface="Aptos" panose="020B0004020202020204" pitchFamily="34" charset="0"/>
              </a:rPr>
              <a:t> </a:t>
            </a:r>
            <a:r>
              <a:rPr lang="de-DE" sz="1200" dirty="0" err="1">
                <a:latin typeface="Aptos" panose="020B0004020202020204" pitchFamily="34" charset="0"/>
              </a:rPr>
              <a:t>business</a:t>
            </a:r>
            <a:r>
              <a:rPr lang="de-DE" sz="1200" dirty="0">
                <a:latin typeface="Aptos" panose="020B0004020202020204" pitchFamily="34" charset="0"/>
              </a:rPr>
              <a:t> </a:t>
            </a:r>
            <a:r>
              <a:rPr lang="de-DE" sz="1200" dirty="0" err="1">
                <a:latin typeface="Aptos" panose="020B0004020202020204" pitchFamily="34" charset="0"/>
              </a:rPr>
              <a:t>system</a:t>
            </a:r>
            <a:r>
              <a:rPr lang="de-DE" sz="1200" dirty="0">
                <a:latin typeface="Aptos" panose="020B0004020202020204" pitchFamily="34" charset="0"/>
              </a:rPr>
              <a:t> ID</a:t>
            </a:r>
          </a:p>
        </p:txBody>
      </p:sp>
      <p:sp>
        <p:nvSpPr>
          <p:cNvPr id="84" name="Textfeld 83">
            <a:extLst>
              <a:ext uri="{FF2B5EF4-FFF2-40B4-BE49-F238E27FC236}">
                <a16:creationId xmlns:a16="http://schemas.microsoft.com/office/drawing/2014/main" id="{91826A0B-23F5-4952-36C2-B8C8E42C3D79}"/>
              </a:ext>
            </a:extLst>
          </p:cNvPr>
          <p:cNvSpPr txBox="1"/>
          <p:nvPr/>
        </p:nvSpPr>
        <p:spPr>
          <a:xfrm>
            <a:off x="1409314" y="5502759"/>
            <a:ext cx="2050882" cy="276999"/>
          </a:xfrm>
          <a:prstGeom prst="rect">
            <a:avLst/>
          </a:prstGeom>
          <a:noFill/>
        </p:spPr>
        <p:txBody>
          <a:bodyPr wrap="none" rtlCol="0">
            <a:spAutoFit/>
          </a:bodyPr>
          <a:lstStyle/>
          <a:p>
            <a:r>
              <a:rPr lang="de-DE" sz="1200" dirty="0" err="1">
                <a:latin typeface="Aptos" panose="020B0004020202020204" pitchFamily="34" charset="0"/>
              </a:rPr>
              <a:t>Configure</a:t>
            </a:r>
            <a:r>
              <a:rPr lang="de-DE" sz="1200" dirty="0">
                <a:latin typeface="Aptos" panose="020B0004020202020204" pitchFamily="34" charset="0"/>
              </a:rPr>
              <a:t> </a:t>
            </a:r>
            <a:r>
              <a:rPr lang="de-DE" sz="1200" dirty="0" err="1">
                <a:latin typeface="Aptos" panose="020B0004020202020204" pitchFamily="34" charset="0"/>
              </a:rPr>
              <a:t>write</a:t>
            </a:r>
            <a:r>
              <a:rPr lang="de-DE" sz="1200" dirty="0">
                <a:latin typeface="Aptos" panose="020B0004020202020204" pitchFamily="34" charset="0"/>
              </a:rPr>
              <a:t> </a:t>
            </a:r>
            <a:r>
              <a:rPr lang="de-DE" sz="1200" dirty="0" err="1">
                <a:latin typeface="Aptos" panose="020B0004020202020204" pitchFamily="34" charset="0"/>
              </a:rPr>
              <a:t>permissions</a:t>
            </a:r>
            <a:endParaRPr lang="de-DE" sz="1200" dirty="0">
              <a:latin typeface="Aptos" panose="020B0004020202020204" pitchFamily="34" charset="0"/>
            </a:endParaRPr>
          </a:p>
        </p:txBody>
      </p:sp>
      <p:sp>
        <p:nvSpPr>
          <p:cNvPr id="85" name="Textfeld 84">
            <a:extLst>
              <a:ext uri="{FF2B5EF4-FFF2-40B4-BE49-F238E27FC236}">
                <a16:creationId xmlns:a16="http://schemas.microsoft.com/office/drawing/2014/main" id="{45D2C5B8-88AD-2715-F568-AD3FC29F21CF}"/>
              </a:ext>
            </a:extLst>
          </p:cNvPr>
          <p:cNvSpPr txBox="1"/>
          <p:nvPr/>
        </p:nvSpPr>
        <p:spPr>
          <a:xfrm>
            <a:off x="3215488" y="968865"/>
            <a:ext cx="1717073" cy="461665"/>
          </a:xfrm>
          <a:prstGeom prst="rect">
            <a:avLst/>
          </a:prstGeom>
          <a:noFill/>
        </p:spPr>
        <p:txBody>
          <a:bodyPr wrap="none" rtlCol="0">
            <a:spAutoFit/>
          </a:bodyPr>
          <a:lstStyle/>
          <a:p>
            <a:r>
              <a:rPr lang="de-DE" sz="1200" dirty="0">
                <a:latin typeface="Aptos" panose="020B0004020202020204" pitchFamily="34" charset="0"/>
              </a:rPr>
              <a:t>Create </a:t>
            </a:r>
            <a:r>
              <a:rPr lang="de-DE" sz="1200" dirty="0" err="1">
                <a:latin typeface="Aptos" panose="020B0004020202020204" pitchFamily="34" charset="0"/>
              </a:rPr>
              <a:t>communication</a:t>
            </a:r>
            <a:endParaRPr lang="de-DE" sz="1200" dirty="0">
              <a:latin typeface="Aptos" panose="020B0004020202020204" pitchFamily="34" charset="0"/>
            </a:endParaRPr>
          </a:p>
          <a:p>
            <a:r>
              <a:rPr lang="de-DE" sz="1200" dirty="0" err="1">
                <a:latin typeface="Aptos" panose="020B0004020202020204" pitchFamily="34" charset="0"/>
              </a:rPr>
              <a:t>arrangement</a:t>
            </a:r>
            <a:r>
              <a:rPr lang="de-DE" sz="1200" dirty="0">
                <a:latin typeface="Aptos" panose="020B0004020202020204" pitchFamily="34" charset="0"/>
              </a:rPr>
              <a:t> BDO</a:t>
            </a:r>
          </a:p>
        </p:txBody>
      </p:sp>
      <p:sp>
        <p:nvSpPr>
          <p:cNvPr id="86" name="Textfeld 85">
            <a:extLst>
              <a:ext uri="{FF2B5EF4-FFF2-40B4-BE49-F238E27FC236}">
                <a16:creationId xmlns:a16="http://schemas.microsoft.com/office/drawing/2014/main" id="{4C8461ED-00E6-E1B2-4A75-B33A253AB5A5}"/>
              </a:ext>
            </a:extLst>
          </p:cNvPr>
          <p:cNvSpPr txBox="1"/>
          <p:nvPr/>
        </p:nvSpPr>
        <p:spPr>
          <a:xfrm>
            <a:off x="3213538" y="1362394"/>
            <a:ext cx="1717073" cy="461665"/>
          </a:xfrm>
          <a:prstGeom prst="rect">
            <a:avLst/>
          </a:prstGeom>
          <a:noFill/>
        </p:spPr>
        <p:txBody>
          <a:bodyPr wrap="none" rtlCol="0">
            <a:spAutoFit/>
          </a:bodyPr>
          <a:lstStyle/>
          <a:p>
            <a:r>
              <a:rPr lang="de-DE" sz="1200" dirty="0">
                <a:latin typeface="Aptos" panose="020B0004020202020204" pitchFamily="34" charset="0"/>
              </a:rPr>
              <a:t>Create </a:t>
            </a:r>
            <a:r>
              <a:rPr lang="de-DE" sz="1200" dirty="0" err="1">
                <a:latin typeface="Aptos" panose="020B0004020202020204" pitchFamily="34" charset="0"/>
              </a:rPr>
              <a:t>communication</a:t>
            </a:r>
            <a:endParaRPr lang="de-DE" sz="1200" dirty="0">
              <a:latin typeface="Aptos" panose="020B0004020202020204" pitchFamily="34" charset="0"/>
            </a:endParaRPr>
          </a:p>
          <a:p>
            <a:r>
              <a:rPr lang="de-DE" sz="1200" dirty="0" err="1">
                <a:latin typeface="Aptos" panose="020B0004020202020204" pitchFamily="34" charset="0"/>
              </a:rPr>
              <a:t>arrangement</a:t>
            </a:r>
            <a:r>
              <a:rPr lang="de-DE" sz="1200" dirty="0">
                <a:latin typeface="Aptos" panose="020B0004020202020204" pitchFamily="34" charset="0"/>
              </a:rPr>
              <a:t> MDI</a:t>
            </a:r>
          </a:p>
        </p:txBody>
      </p:sp>
      <p:sp>
        <p:nvSpPr>
          <p:cNvPr id="87" name="Textfeld 86">
            <a:extLst>
              <a:ext uri="{FF2B5EF4-FFF2-40B4-BE49-F238E27FC236}">
                <a16:creationId xmlns:a16="http://schemas.microsoft.com/office/drawing/2014/main" id="{F1946425-9245-4BF3-BFBF-2BA367862B9C}"/>
              </a:ext>
            </a:extLst>
          </p:cNvPr>
          <p:cNvSpPr txBox="1"/>
          <p:nvPr/>
        </p:nvSpPr>
        <p:spPr>
          <a:xfrm>
            <a:off x="5056580" y="3063469"/>
            <a:ext cx="1466427" cy="276999"/>
          </a:xfrm>
          <a:prstGeom prst="rect">
            <a:avLst/>
          </a:prstGeom>
          <a:noFill/>
        </p:spPr>
        <p:txBody>
          <a:bodyPr wrap="none" rtlCol="0">
            <a:spAutoFit/>
          </a:bodyPr>
          <a:lstStyle/>
          <a:p>
            <a:r>
              <a:rPr lang="de-DE" sz="1200" dirty="0">
                <a:latin typeface="Aptos" panose="020B0004020202020204" pitchFamily="34" charset="0"/>
              </a:rPr>
              <a:t>Set </a:t>
            </a:r>
            <a:r>
              <a:rPr lang="de-DE" sz="1200" dirty="0" err="1">
                <a:latin typeface="Aptos" panose="020B0004020202020204" pitchFamily="34" charset="0"/>
              </a:rPr>
              <a:t>up</a:t>
            </a:r>
            <a:r>
              <a:rPr lang="de-DE" sz="1200" dirty="0">
                <a:latin typeface="Aptos" panose="020B0004020202020204" pitchFamily="34" charset="0"/>
              </a:rPr>
              <a:t> </a:t>
            </a:r>
            <a:r>
              <a:rPr lang="de-DE" sz="1200" dirty="0" err="1">
                <a:latin typeface="Aptos" panose="020B0004020202020204" pitchFamily="34" charset="0"/>
              </a:rPr>
              <a:t>destinations</a:t>
            </a:r>
            <a:endParaRPr lang="de-DE" sz="1200" dirty="0">
              <a:latin typeface="Aptos" panose="020B0004020202020204" pitchFamily="34" charset="0"/>
            </a:endParaRPr>
          </a:p>
        </p:txBody>
      </p:sp>
      <p:sp>
        <p:nvSpPr>
          <p:cNvPr id="88" name="Textfeld 87">
            <a:extLst>
              <a:ext uri="{FF2B5EF4-FFF2-40B4-BE49-F238E27FC236}">
                <a16:creationId xmlns:a16="http://schemas.microsoft.com/office/drawing/2014/main" id="{E72AC27D-1068-7279-330D-E8636CB69D97}"/>
              </a:ext>
            </a:extLst>
          </p:cNvPr>
          <p:cNvSpPr txBox="1"/>
          <p:nvPr/>
        </p:nvSpPr>
        <p:spPr>
          <a:xfrm>
            <a:off x="5054770" y="3474148"/>
            <a:ext cx="2075568" cy="276999"/>
          </a:xfrm>
          <a:prstGeom prst="rect">
            <a:avLst/>
          </a:prstGeom>
          <a:noFill/>
        </p:spPr>
        <p:txBody>
          <a:bodyPr wrap="none" rtlCol="0">
            <a:spAutoFit/>
          </a:bodyPr>
          <a:lstStyle/>
          <a:p>
            <a:r>
              <a:rPr lang="de-DE" sz="1200" dirty="0" err="1">
                <a:latin typeface="Aptos" panose="020B0004020202020204" pitchFamily="34" charset="0"/>
              </a:rPr>
              <a:t>Configure</a:t>
            </a:r>
            <a:r>
              <a:rPr lang="de-DE" sz="1200" dirty="0">
                <a:latin typeface="Aptos" panose="020B0004020202020204" pitchFamily="34" charset="0"/>
              </a:rPr>
              <a:t> </a:t>
            </a:r>
            <a:r>
              <a:rPr lang="de-DE" sz="1200" dirty="0" err="1">
                <a:latin typeface="Aptos" panose="020B0004020202020204" pitchFamily="34" charset="0"/>
              </a:rPr>
              <a:t>object</a:t>
            </a:r>
            <a:r>
              <a:rPr lang="de-DE" sz="1200" dirty="0">
                <a:latin typeface="Aptos" panose="020B0004020202020204" pitchFamily="34" charset="0"/>
              </a:rPr>
              <a:t> ID </a:t>
            </a:r>
            <a:r>
              <a:rPr lang="de-DE" sz="1200" dirty="0" err="1">
                <a:latin typeface="Aptos" panose="020B0004020202020204" pitchFamily="34" charset="0"/>
              </a:rPr>
              <a:t>behavior</a:t>
            </a:r>
            <a:endParaRPr lang="de-DE" sz="1200" dirty="0">
              <a:latin typeface="Aptos" panose="020B0004020202020204" pitchFamily="34" charset="0"/>
            </a:endParaRPr>
          </a:p>
        </p:txBody>
      </p:sp>
      <p:sp>
        <p:nvSpPr>
          <p:cNvPr id="90" name="Textfeld 89">
            <a:extLst>
              <a:ext uri="{FF2B5EF4-FFF2-40B4-BE49-F238E27FC236}">
                <a16:creationId xmlns:a16="http://schemas.microsoft.com/office/drawing/2014/main" id="{296E6C47-DFB8-3D6A-63A2-A50016074A99}"/>
              </a:ext>
            </a:extLst>
          </p:cNvPr>
          <p:cNvSpPr txBox="1"/>
          <p:nvPr/>
        </p:nvSpPr>
        <p:spPr>
          <a:xfrm>
            <a:off x="6858999" y="1275764"/>
            <a:ext cx="1665584" cy="646331"/>
          </a:xfrm>
          <a:prstGeom prst="rect">
            <a:avLst/>
          </a:prstGeom>
          <a:noFill/>
        </p:spPr>
        <p:txBody>
          <a:bodyPr wrap="none" rtlCol="0">
            <a:spAutoFit/>
          </a:bodyPr>
          <a:lstStyle/>
          <a:p>
            <a:r>
              <a:rPr lang="de-DE" sz="1200" dirty="0">
                <a:latin typeface="Aptos" panose="020B0004020202020204" pitchFamily="34" charset="0"/>
              </a:rPr>
              <a:t>Set </a:t>
            </a:r>
            <a:r>
              <a:rPr lang="de-DE" sz="1200" dirty="0" err="1">
                <a:latin typeface="Aptos" panose="020B0004020202020204" pitchFamily="34" charset="0"/>
              </a:rPr>
              <a:t>up</a:t>
            </a:r>
            <a:r>
              <a:rPr lang="de-DE" sz="1200" dirty="0">
                <a:latin typeface="Aptos" panose="020B0004020202020204" pitchFamily="34" charset="0"/>
              </a:rPr>
              <a:t> </a:t>
            </a:r>
            <a:r>
              <a:rPr lang="de-DE" sz="1200" dirty="0" err="1">
                <a:latin typeface="Aptos" panose="020B0004020202020204" pitchFamily="34" charset="0"/>
              </a:rPr>
              <a:t>integration</a:t>
            </a:r>
            <a:r>
              <a:rPr lang="de-DE" sz="1200" dirty="0">
                <a:latin typeface="Aptos" panose="020B0004020202020204" pitchFamily="34" charset="0"/>
              </a:rPr>
              <a:t> </a:t>
            </a:r>
            <a:r>
              <a:rPr lang="de-DE" sz="1200" dirty="0" err="1">
                <a:latin typeface="Aptos" panose="020B0004020202020204" pitchFamily="34" charset="0"/>
              </a:rPr>
              <a:t>with</a:t>
            </a:r>
            <a:br>
              <a:rPr lang="de-DE" sz="1200" dirty="0">
                <a:latin typeface="Aptos" panose="020B0004020202020204" pitchFamily="34" charset="0"/>
              </a:rPr>
            </a:br>
            <a:r>
              <a:rPr lang="de-DE" sz="1200" dirty="0">
                <a:latin typeface="Aptos" panose="020B0004020202020204" pitchFamily="34" charset="0"/>
              </a:rPr>
              <a:t>MDI in </a:t>
            </a:r>
            <a:r>
              <a:rPr lang="de-DE" sz="1200" dirty="0" err="1">
                <a:latin typeface="Aptos" panose="020B0004020202020204" pitchFamily="34" charset="0"/>
              </a:rPr>
              <a:t>the</a:t>
            </a:r>
            <a:r>
              <a:rPr lang="de-DE" sz="1200" dirty="0">
                <a:latin typeface="Aptos" panose="020B0004020202020204" pitchFamily="34" charset="0"/>
              </a:rPr>
              <a:t> </a:t>
            </a:r>
            <a:r>
              <a:rPr lang="de-DE" sz="1200" dirty="0" err="1">
                <a:latin typeface="Aptos" panose="020B0004020202020204" pitchFamily="34" charset="0"/>
              </a:rPr>
              <a:t>sending</a:t>
            </a:r>
            <a:r>
              <a:rPr lang="de-DE" sz="1200" dirty="0">
                <a:latin typeface="Aptos" panose="020B0004020202020204" pitchFamily="34" charset="0"/>
              </a:rPr>
              <a:t>/</a:t>
            </a:r>
            <a:br>
              <a:rPr lang="de-DE" sz="1200" dirty="0">
                <a:latin typeface="Aptos" panose="020B0004020202020204" pitchFamily="34" charset="0"/>
              </a:rPr>
            </a:br>
            <a:r>
              <a:rPr lang="de-DE" sz="1200" dirty="0" err="1">
                <a:latin typeface="Aptos" panose="020B0004020202020204" pitchFamily="34" charset="0"/>
              </a:rPr>
              <a:t>receiving</a:t>
            </a:r>
            <a:r>
              <a:rPr lang="de-DE" sz="1200" dirty="0">
                <a:latin typeface="Aptos" panose="020B0004020202020204" pitchFamily="34" charset="0"/>
              </a:rPr>
              <a:t> </a:t>
            </a:r>
            <a:r>
              <a:rPr lang="de-DE" sz="1200" dirty="0" err="1">
                <a:latin typeface="Aptos" panose="020B0004020202020204" pitchFamily="34" charset="0"/>
              </a:rPr>
              <a:t>system</a:t>
            </a:r>
            <a:r>
              <a:rPr lang="de-DE" sz="1200" dirty="0">
                <a:latin typeface="Aptos" panose="020B0004020202020204" pitchFamily="34" charset="0"/>
              </a:rPr>
              <a:t> </a:t>
            </a:r>
          </a:p>
        </p:txBody>
      </p:sp>
      <p:sp>
        <p:nvSpPr>
          <p:cNvPr id="4" name="Textfeld 3">
            <a:extLst>
              <a:ext uri="{FF2B5EF4-FFF2-40B4-BE49-F238E27FC236}">
                <a16:creationId xmlns:a16="http://schemas.microsoft.com/office/drawing/2014/main" id="{E83AC74B-74F5-675E-4B95-F93687520796}"/>
              </a:ext>
            </a:extLst>
          </p:cNvPr>
          <p:cNvSpPr txBox="1"/>
          <p:nvPr/>
        </p:nvSpPr>
        <p:spPr>
          <a:xfrm>
            <a:off x="5053450" y="3789039"/>
            <a:ext cx="2020361" cy="461665"/>
          </a:xfrm>
          <a:prstGeom prst="rect">
            <a:avLst/>
          </a:prstGeom>
          <a:noFill/>
        </p:spPr>
        <p:txBody>
          <a:bodyPr wrap="none" rtlCol="0">
            <a:spAutoFit/>
          </a:bodyPr>
          <a:lstStyle/>
          <a:p>
            <a:r>
              <a:rPr lang="de-DE" sz="1200" dirty="0">
                <a:latin typeface="Aptos" panose="020B0004020202020204" pitchFamily="34" charset="0"/>
              </a:rPr>
              <a:t>Create </a:t>
            </a:r>
            <a:r>
              <a:rPr lang="de-DE" sz="1200" dirty="0" err="1">
                <a:latin typeface="Aptos" panose="020B0004020202020204" pitchFamily="34" charset="0"/>
              </a:rPr>
              <a:t>required</a:t>
            </a:r>
            <a:r>
              <a:rPr lang="de-DE" sz="1200" dirty="0">
                <a:latin typeface="Aptos" panose="020B0004020202020204" pitchFamily="34" charset="0"/>
              </a:rPr>
              <a:t> </a:t>
            </a:r>
            <a:r>
              <a:rPr lang="de-DE" sz="1200" dirty="0" err="1">
                <a:latin typeface="Aptos" panose="020B0004020202020204" pitchFamily="34" charset="0"/>
              </a:rPr>
              <a:t>distribution</a:t>
            </a:r>
            <a:br>
              <a:rPr lang="de-DE" sz="1200" dirty="0">
                <a:latin typeface="Aptos" panose="020B0004020202020204" pitchFamily="34" charset="0"/>
              </a:rPr>
            </a:br>
            <a:r>
              <a:rPr lang="de-DE" sz="1200" dirty="0" err="1">
                <a:latin typeface="Aptos" panose="020B0004020202020204" pitchFamily="34" charset="0"/>
              </a:rPr>
              <a:t>models</a:t>
            </a:r>
            <a:r>
              <a:rPr lang="de-DE" sz="1200" dirty="0">
                <a:latin typeface="Aptos" panose="020B0004020202020204" pitchFamily="34" charset="0"/>
              </a:rPr>
              <a:t> in BDO</a:t>
            </a:r>
          </a:p>
        </p:txBody>
      </p:sp>
      <p:pic>
        <p:nvPicPr>
          <p:cNvPr id="5" name="Grafik 4">
            <a:extLst>
              <a:ext uri="{FF2B5EF4-FFF2-40B4-BE49-F238E27FC236}">
                <a16:creationId xmlns:a16="http://schemas.microsoft.com/office/drawing/2014/main" id="{6FAF38D1-77EA-A742-43AE-D7EFF7673906}"/>
              </a:ext>
            </a:extLst>
          </p:cNvPr>
          <p:cNvPicPr>
            <a:picLocks noChangeAspect="1"/>
          </p:cNvPicPr>
          <p:nvPr/>
        </p:nvPicPr>
        <p:blipFill>
          <a:blip r:embed="rId3"/>
          <a:srcRect b="97255"/>
          <a:stretch/>
        </p:blipFill>
        <p:spPr>
          <a:xfrm>
            <a:off x="0" y="0"/>
            <a:ext cx="12192000" cy="188240"/>
          </a:xfrm>
          <a:prstGeom prst="rect">
            <a:avLst/>
          </a:prstGeom>
        </p:spPr>
      </p:pic>
      <p:sp>
        <p:nvSpPr>
          <p:cNvPr id="6" name="Ellipse 10">
            <a:extLst>
              <a:ext uri="{FF2B5EF4-FFF2-40B4-BE49-F238E27FC236}">
                <a16:creationId xmlns:a16="http://schemas.microsoft.com/office/drawing/2014/main" id="{0640EEAC-BE7C-536F-414D-E7C4F82B2B7F}"/>
              </a:ext>
            </a:extLst>
          </p:cNvPr>
          <p:cNvSpPr/>
          <p:nvPr/>
        </p:nvSpPr>
        <p:spPr>
          <a:xfrm>
            <a:off x="1119827" y="5772356"/>
            <a:ext cx="360000" cy="360000"/>
          </a:xfrm>
          <a:prstGeom prst="ellipse">
            <a:avLst/>
          </a:prstGeom>
          <a:solidFill>
            <a:schemeClr val="bg1"/>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7" name="Textfeld 6">
            <a:extLst>
              <a:ext uri="{FF2B5EF4-FFF2-40B4-BE49-F238E27FC236}">
                <a16:creationId xmlns:a16="http://schemas.microsoft.com/office/drawing/2014/main" id="{55D85806-F5ED-4C59-A487-0DD1EB7C19DB}"/>
              </a:ext>
            </a:extLst>
          </p:cNvPr>
          <p:cNvSpPr txBox="1"/>
          <p:nvPr/>
        </p:nvSpPr>
        <p:spPr>
          <a:xfrm>
            <a:off x="1119827" y="5769373"/>
            <a:ext cx="360000" cy="369332"/>
          </a:xfrm>
          <a:prstGeom prst="rect">
            <a:avLst/>
          </a:prstGeom>
          <a:noFill/>
        </p:spPr>
        <p:txBody>
          <a:bodyPr wrap="square" rtlCol="0">
            <a:spAutoFit/>
          </a:bodyPr>
          <a:lstStyle/>
          <a:p>
            <a:pPr algn="ctr"/>
            <a:r>
              <a:rPr lang="de-DE" b="1" dirty="0">
                <a:latin typeface="Aptos" panose="020B0004020202020204" pitchFamily="34" charset="0"/>
              </a:rPr>
              <a:t>A</a:t>
            </a:r>
          </a:p>
        </p:txBody>
      </p:sp>
    </p:spTree>
    <p:extLst>
      <p:ext uri="{BB962C8B-B14F-4D97-AF65-F5344CB8AC3E}">
        <p14:creationId xmlns:p14="http://schemas.microsoft.com/office/powerpoint/2010/main" val="2518274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anim calcmode="lin" valueType="num">
                                      <p:cBhvr>
                                        <p:cTn id="8" dur="500" fill="hold"/>
                                        <p:tgtEl>
                                          <p:spTgt spid="90"/>
                                        </p:tgtEl>
                                        <p:attrNameLst>
                                          <p:attrName>ppt_x</p:attrName>
                                        </p:attrNameLst>
                                      </p:cBhvr>
                                      <p:tavLst>
                                        <p:tav tm="0">
                                          <p:val>
                                            <p:strVal val="#ppt_x"/>
                                          </p:val>
                                        </p:tav>
                                        <p:tav tm="100000">
                                          <p:val>
                                            <p:strVal val="#ppt_x"/>
                                          </p:val>
                                        </p:tav>
                                      </p:tavLst>
                                    </p:anim>
                                    <p:anim calcmode="lin" valueType="num">
                                      <p:cBhvr>
                                        <p:cTn id="9" dur="500" fill="hold"/>
                                        <p:tgtEl>
                                          <p:spTgt spid="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11F04-7C37-F149-20AB-B44FFB431313}"/>
            </a:ext>
          </a:extLst>
        </p:cNvPr>
        <p:cNvGrpSpPr/>
        <p:nvPr/>
      </p:nvGrpSpPr>
      <p:grpSpPr>
        <a:xfrm>
          <a:off x="0" y="0"/>
          <a:ext cx="0" cy="0"/>
          <a:chOff x="0" y="0"/>
          <a:chExt cx="0" cy="0"/>
        </a:xfrm>
      </p:grpSpPr>
      <p:sp>
        <p:nvSpPr>
          <p:cNvPr id="5" name="Textfeld 4">
            <a:extLst>
              <a:ext uri="{FF2B5EF4-FFF2-40B4-BE49-F238E27FC236}">
                <a16:creationId xmlns:a16="http://schemas.microsoft.com/office/drawing/2014/main" id="{A80D7DD7-556B-805B-D428-37ABA233C038}"/>
              </a:ext>
            </a:extLst>
          </p:cNvPr>
          <p:cNvSpPr txBox="1"/>
          <p:nvPr/>
        </p:nvSpPr>
        <p:spPr>
          <a:xfrm>
            <a:off x="2918956" y="431946"/>
            <a:ext cx="360000" cy="369332"/>
          </a:xfrm>
          <a:prstGeom prst="rect">
            <a:avLst/>
          </a:prstGeom>
          <a:noFill/>
        </p:spPr>
        <p:txBody>
          <a:bodyPr wrap="square" rtlCol="0">
            <a:spAutoFit/>
          </a:bodyPr>
          <a:lstStyle/>
          <a:p>
            <a:pPr algn="ctr"/>
            <a:r>
              <a:rPr lang="de-DE" b="1" dirty="0">
                <a:latin typeface="Aptos" panose="020B0004020202020204" pitchFamily="34" charset="0"/>
              </a:rPr>
              <a:t>B</a:t>
            </a:r>
          </a:p>
        </p:txBody>
      </p:sp>
      <p:cxnSp>
        <p:nvCxnSpPr>
          <p:cNvPr id="6" name="Gerader Verbinder 5">
            <a:extLst>
              <a:ext uri="{FF2B5EF4-FFF2-40B4-BE49-F238E27FC236}">
                <a16:creationId xmlns:a16="http://schemas.microsoft.com/office/drawing/2014/main" id="{216CB2C2-F917-5976-7E28-07DF17F1B1F8}"/>
              </a:ext>
            </a:extLst>
          </p:cNvPr>
          <p:cNvCxnSpPr/>
          <p:nvPr/>
        </p:nvCxnSpPr>
        <p:spPr>
          <a:xfrm>
            <a:off x="432961" y="2401750"/>
            <a:ext cx="18000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212289F9-8FD1-183D-B8EB-1BCF69F49CC5}"/>
              </a:ext>
            </a:extLst>
          </p:cNvPr>
          <p:cNvCxnSpPr/>
          <p:nvPr/>
        </p:nvCxnSpPr>
        <p:spPr>
          <a:xfrm>
            <a:off x="2232961" y="2401750"/>
            <a:ext cx="1800000" cy="0"/>
          </a:xfrm>
          <a:prstGeom prst="line">
            <a:avLst/>
          </a:prstGeom>
          <a:ln w="76200">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4F430CAA-8FEA-7A68-A809-5DD46E6B503A}"/>
              </a:ext>
            </a:extLst>
          </p:cNvPr>
          <p:cNvCxnSpPr/>
          <p:nvPr/>
        </p:nvCxnSpPr>
        <p:spPr>
          <a:xfrm>
            <a:off x="4032961" y="2401750"/>
            <a:ext cx="1800000" cy="0"/>
          </a:xfrm>
          <a:prstGeom prst="line">
            <a:avLst/>
          </a:prstGeom>
          <a:ln w="7620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6AE49CF1-29A3-526F-4BAC-03004F0C5C7A}"/>
              </a:ext>
            </a:extLst>
          </p:cNvPr>
          <p:cNvCxnSpPr/>
          <p:nvPr/>
        </p:nvCxnSpPr>
        <p:spPr>
          <a:xfrm>
            <a:off x="5832961" y="2401750"/>
            <a:ext cx="1800000" cy="0"/>
          </a:xfrm>
          <a:prstGeom prst="line">
            <a:avLst/>
          </a:prstGeom>
          <a:ln w="76200">
            <a:solidFill>
              <a:srgbClr val="73B149"/>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3C4F828D-1F25-FD54-ACA8-6E3AFB856483}"/>
              </a:ext>
            </a:extLst>
          </p:cNvPr>
          <p:cNvCxnSpPr/>
          <p:nvPr/>
        </p:nvCxnSpPr>
        <p:spPr>
          <a:xfrm>
            <a:off x="7632961" y="2401750"/>
            <a:ext cx="1800000" cy="0"/>
          </a:xfrm>
          <a:prstGeom prst="line">
            <a:avLst/>
          </a:prstGeom>
          <a:ln w="76200">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63C635AF-B170-5498-3525-780B098779A7}"/>
              </a:ext>
            </a:extLst>
          </p:cNvPr>
          <p:cNvCxnSpPr>
            <a:cxnSpLocks/>
          </p:cNvCxnSpPr>
          <p:nvPr/>
        </p:nvCxnSpPr>
        <p:spPr>
          <a:xfrm>
            <a:off x="1299827" y="2401751"/>
            <a:ext cx="0" cy="359622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1B017235-B8D5-8999-BCF5-9EE9219C7BF2}"/>
              </a:ext>
            </a:extLst>
          </p:cNvPr>
          <p:cNvCxnSpPr>
            <a:cxnSpLocks/>
          </p:cNvCxnSpPr>
          <p:nvPr/>
        </p:nvCxnSpPr>
        <p:spPr>
          <a:xfrm flipV="1">
            <a:off x="3098956" y="801278"/>
            <a:ext cx="0" cy="1600472"/>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sp>
        <p:nvSpPr>
          <p:cNvPr id="15" name="Ellipse 14">
            <a:extLst>
              <a:ext uri="{FF2B5EF4-FFF2-40B4-BE49-F238E27FC236}">
                <a16:creationId xmlns:a16="http://schemas.microsoft.com/office/drawing/2014/main" id="{7ED8064F-D30F-A70D-C6A6-ED56BF92037C}"/>
              </a:ext>
            </a:extLst>
          </p:cNvPr>
          <p:cNvSpPr/>
          <p:nvPr/>
        </p:nvSpPr>
        <p:spPr>
          <a:xfrm>
            <a:off x="2918956" y="434929"/>
            <a:ext cx="360000" cy="360000"/>
          </a:xfrm>
          <a:prstGeom prst="ellipse">
            <a:avLst/>
          </a:prstGeom>
          <a:noFill/>
          <a:ln w="28575">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16" name="Textfeld 15">
            <a:extLst>
              <a:ext uri="{FF2B5EF4-FFF2-40B4-BE49-F238E27FC236}">
                <a16:creationId xmlns:a16="http://schemas.microsoft.com/office/drawing/2014/main" id="{7BF11D56-1D84-987F-C2AB-CA62B9041982}"/>
              </a:ext>
            </a:extLst>
          </p:cNvPr>
          <p:cNvSpPr txBox="1"/>
          <p:nvPr/>
        </p:nvSpPr>
        <p:spPr>
          <a:xfrm>
            <a:off x="4760146" y="4345186"/>
            <a:ext cx="360000" cy="369332"/>
          </a:xfrm>
          <a:prstGeom prst="rect">
            <a:avLst/>
          </a:prstGeom>
          <a:noFill/>
          <a:ln>
            <a:noFill/>
          </a:ln>
        </p:spPr>
        <p:txBody>
          <a:bodyPr wrap="square" rtlCol="0">
            <a:spAutoFit/>
          </a:bodyPr>
          <a:lstStyle/>
          <a:p>
            <a:pPr algn="ctr"/>
            <a:r>
              <a:rPr lang="de-DE" b="1" dirty="0">
                <a:latin typeface="Aptos" panose="020B0004020202020204" pitchFamily="34" charset="0"/>
              </a:rPr>
              <a:t>C</a:t>
            </a:r>
          </a:p>
        </p:txBody>
      </p:sp>
      <p:sp>
        <p:nvSpPr>
          <p:cNvPr id="20" name="Ellipse 19">
            <a:extLst>
              <a:ext uri="{FF2B5EF4-FFF2-40B4-BE49-F238E27FC236}">
                <a16:creationId xmlns:a16="http://schemas.microsoft.com/office/drawing/2014/main" id="{575BA9ED-4F85-8D21-F02B-CC5EFC1B2E49}"/>
              </a:ext>
            </a:extLst>
          </p:cNvPr>
          <p:cNvSpPr/>
          <p:nvPr/>
        </p:nvSpPr>
        <p:spPr>
          <a:xfrm>
            <a:off x="4760146" y="4348169"/>
            <a:ext cx="360000" cy="360000"/>
          </a:xfrm>
          <a:prstGeom prst="ellipse">
            <a:avLst/>
          </a:prstGeom>
          <a:noFill/>
          <a:ln w="28575">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cxnSp>
        <p:nvCxnSpPr>
          <p:cNvPr id="21" name="Gerader Verbinder 20">
            <a:extLst>
              <a:ext uri="{FF2B5EF4-FFF2-40B4-BE49-F238E27FC236}">
                <a16:creationId xmlns:a16="http://schemas.microsoft.com/office/drawing/2014/main" id="{C30ED26C-26E8-CEF9-393D-9E7576E3E4A8}"/>
              </a:ext>
            </a:extLst>
          </p:cNvPr>
          <p:cNvCxnSpPr>
            <a:cxnSpLocks/>
            <a:endCxn id="20" idx="0"/>
          </p:cNvCxnSpPr>
          <p:nvPr/>
        </p:nvCxnSpPr>
        <p:spPr>
          <a:xfrm>
            <a:off x="4940146" y="2401750"/>
            <a:ext cx="0" cy="1946419"/>
          </a:xfrm>
          <a:prstGeom prst="line">
            <a:avLst/>
          </a:prstGeom>
          <a:ln w="28575">
            <a:solidFill>
              <a:srgbClr val="595959"/>
            </a:solidFill>
          </a:ln>
        </p:spPr>
        <p:style>
          <a:lnRef idx="1">
            <a:schemeClr val="accent1"/>
          </a:lnRef>
          <a:fillRef idx="0">
            <a:schemeClr val="accent1"/>
          </a:fillRef>
          <a:effectRef idx="0">
            <a:schemeClr val="accent1"/>
          </a:effectRef>
          <a:fontRef idx="minor">
            <a:schemeClr val="tx1"/>
          </a:fontRef>
        </p:style>
      </p:cxnSp>
      <p:sp>
        <p:nvSpPr>
          <p:cNvPr id="22" name="Textfeld 21">
            <a:extLst>
              <a:ext uri="{FF2B5EF4-FFF2-40B4-BE49-F238E27FC236}">
                <a16:creationId xmlns:a16="http://schemas.microsoft.com/office/drawing/2014/main" id="{364640AE-54AA-340A-355B-03FE526B70EC}"/>
              </a:ext>
            </a:extLst>
          </p:cNvPr>
          <p:cNvSpPr txBox="1"/>
          <p:nvPr/>
        </p:nvSpPr>
        <p:spPr>
          <a:xfrm>
            <a:off x="6563987" y="818444"/>
            <a:ext cx="360000" cy="369332"/>
          </a:xfrm>
          <a:prstGeom prst="rect">
            <a:avLst/>
          </a:prstGeom>
          <a:noFill/>
          <a:ln>
            <a:noFill/>
          </a:ln>
        </p:spPr>
        <p:txBody>
          <a:bodyPr wrap="square" rtlCol="0">
            <a:spAutoFit/>
          </a:bodyPr>
          <a:lstStyle/>
          <a:p>
            <a:pPr algn="ctr"/>
            <a:r>
              <a:rPr lang="de-DE" b="1" dirty="0">
                <a:latin typeface="Aptos" panose="020B0004020202020204" pitchFamily="34" charset="0"/>
              </a:rPr>
              <a:t>D</a:t>
            </a:r>
          </a:p>
        </p:txBody>
      </p:sp>
      <p:sp>
        <p:nvSpPr>
          <p:cNvPr id="23" name="Ellipse 22">
            <a:extLst>
              <a:ext uri="{FF2B5EF4-FFF2-40B4-BE49-F238E27FC236}">
                <a16:creationId xmlns:a16="http://schemas.microsoft.com/office/drawing/2014/main" id="{2A42DBCD-702E-163D-6295-B16E1EA016A0}"/>
              </a:ext>
            </a:extLst>
          </p:cNvPr>
          <p:cNvSpPr/>
          <p:nvPr/>
        </p:nvSpPr>
        <p:spPr>
          <a:xfrm>
            <a:off x="6563987" y="821427"/>
            <a:ext cx="360000" cy="360000"/>
          </a:xfrm>
          <a:prstGeom prst="ellipse">
            <a:avLst/>
          </a:prstGeom>
          <a:noFill/>
          <a:ln w="28575">
            <a:solidFill>
              <a:srgbClr val="73B1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cxnSp>
        <p:nvCxnSpPr>
          <p:cNvPr id="24" name="Gerader Verbinder 23">
            <a:extLst>
              <a:ext uri="{FF2B5EF4-FFF2-40B4-BE49-F238E27FC236}">
                <a16:creationId xmlns:a16="http://schemas.microsoft.com/office/drawing/2014/main" id="{AC659B7C-4776-6890-9139-1F2E437F4DA2}"/>
              </a:ext>
            </a:extLst>
          </p:cNvPr>
          <p:cNvCxnSpPr>
            <a:cxnSpLocks/>
          </p:cNvCxnSpPr>
          <p:nvPr/>
        </p:nvCxnSpPr>
        <p:spPr>
          <a:xfrm flipV="1">
            <a:off x="6743987" y="1187777"/>
            <a:ext cx="0" cy="1213973"/>
          </a:xfrm>
          <a:prstGeom prst="line">
            <a:avLst/>
          </a:prstGeom>
          <a:ln w="28575">
            <a:solidFill>
              <a:srgbClr val="73B149"/>
            </a:solidFill>
          </a:ln>
        </p:spPr>
        <p:style>
          <a:lnRef idx="1">
            <a:schemeClr val="accent1"/>
          </a:lnRef>
          <a:fillRef idx="0">
            <a:schemeClr val="accent1"/>
          </a:fillRef>
          <a:effectRef idx="0">
            <a:schemeClr val="accent1"/>
          </a:effectRef>
          <a:fontRef idx="minor">
            <a:schemeClr val="tx1"/>
          </a:fontRef>
        </p:style>
      </p:cxnSp>
      <p:sp>
        <p:nvSpPr>
          <p:cNvPr id="25" name="Textfeld 24">
            <a:extLst>
              <a:ext uri="{FF2B5EF4-FFF2-40B4-BE49-F238E27FC236}">
                <a16:creationId xmlns:a16="http://schemas.microsoft.com/office/drawing/2014/main" id="{7AB80D13-8CFF-1694-26F9-50649BBA4DBC}"/>
              </a:ext>
            </a:extLst>
          </p:cNvPr>
          <p:cNvSpPr txBox="1"/>
          <p:nvPr/>
        </p:nvSpPr>
        <p:spPr>
          <a:xfrm>
            <a:off x="8367470" y="3538725"/>
            <a:ext cx="360000" cy="369332"/>
          </a:xfrm>
          <a:prstGeom prst="rect">
            <a:avLst/>
          </a:prstGeom>
          <a:noFill/>
          <a:ln>
            <a:noFill/>
          </a:ln>
        </p:spPr>
        <p:txBody>
          <a:bodyPr wrap="square" rtlCol="0">
            <a:spAutoFit/>
          </a:bodyPr>
          <a:lstStyle/>
          <a:p>
            <a:pPr algn="ctr"/>
            <a:r>
              <a:rPr lang="de-DE" b="1" dirty="0">
                <a:latin typeface="Aptos" panose="020B0004020202020204" pitchFamily="34" charset="0"/>
              </a:rPr>
              <a:t>E</a:t>
            </a:r>
          </a:p>
        </p:txBody>
      </p:sp>
      <p:sp>
        <p:nvSpPr>
          <p:cNvPr id="26" name="Ellipse 25">
            <a:extLst>
              <a:ext uri="{FF2B5EF4-FFF2-40B4-BE49-F238E27FC236}">
                <a16:creationId xmlns:a16="http://schemas.microsoft.com/office/drawing/2014/main" id="{D2DD0C1E-331D-7066-E684-F06725C26C84}"/>
              </a:ext>
            </a:extLst>
          </p:cNvPr>
          <p:cNvSpPr/>
          <p:nvPr/>
        </p:nvSpPr>
        <p:spPr>
          <a:xfrm>
            <a:off x="8367470" y="3541708"/>
            <a:ext cx="360000" cy="360000"/>
          </a:xfrm>
          <a:prstGeom prst="ellipse">
            <a:avLst/>
          </a:prstGeom>
          <a:noFill/>
          <a:ln w="28575">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cxnSp>
        <p:nvCxnSpPr>
          <p:cNvPr id="27" name="Gerader Verbinder 26">
            <a:extLst>
              <a:ext uri="{FF2B5EF4-FFF2-40B4-BE49-F238E27FC236}">
                <a16:creationId xmlns:a16="http://schemas.microsoft.com/office/drawing/2014/main" id="{908194FE-5C87-D374-83B8-E22A1FCE749A}"/>
              </a:ext>
            </a:extLst>
          </p:cNvPr>
          <p:cNvCxnSpPr>
            <a:cxnSpLocks/>
            <a:endCxn id="25" idx="0"/>
          </p:cNvCxnSpPr>
          <p:nvPr/>
        </p:nvCxnSpPr>
        <p:spPr>
          <a:xfrm>
            <a:off x="8547470" y="2395401"/>
            <a:ext cx="0" cy="1143324"/>
          </a:xfrm>
          <a:prstGeom prst="line">
            <a:avLst/>
          </a:prstGeom>
          <a:ln w="28575">
            <a:solidFill>
              <a:srgbClr val="4472C4"/>
            </a:solidFill>
          </a:ln>
        </p:spPr>
        <p:style>
          <a:lnRef idx="1">
            <a:schemeClr val="accent1"/>
          </a:lnRef>
          <a:fillRef idx="0">
            <a:schemeClr val="accent1"/>
          </a:fillRef>
          <a:effectRef idx="0">
            <a:schemeClr val="accent1"/>
          </a:effectRef>
          <a:fontRef idx="minor">
            <a:schemeClr val="tx1"/>
          </a:fontRef>
        </p:style>
      </p:cxnSp>
      <p:sp>
        <p:nvSpPr>
          <p:cNvPr id="28" name="Ellipse 27">
            <a:extLst>
              <a:ext uri="{FF2B5EF4-FFF2-40B4-BE49-F238E27FC236}">
                <a16:creationId xmlns:a16="http://schemas.microsoft.com/office/drawing/2014/main" id="{D7EBEF55-F6FF-8D9A-080C-FC9F9ABB8F65}"/>
              </a:ext>
            </a:extLst>
          </p:cNvPr>
          <p:cNvSpPr/>
          <p:nvPr/>
        </p:nvSpPr>
        <p:spPr>
          <a:xfrm>
            <a:off x="1263195" y="5599523"/>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30" name="Ellipse 29">
            <a:extLst>
              <a:ext uri="{FF2B5EF4-FFF2-40B4-BE49-F238E27FC236}">
                <a16:creationId xmlns:a16="http://schemas.microsoft.com/office/drawing/2014/main" id="{E3B27801-99C2-84E1-8AF8-9635AB010C22}"/>
              </a:ext>
            </a:extLst>
          </p:cNvPr>
          <p:cNvSpPr/>
          <p:nvPr/>
        </p:nvSpPr>
        <p:spPr>
          <a:xfrm>
            <a:off x="1264761" y="3173691"/>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31" name="Ellipse 30">
            <a:extLst>
              <a:ext uri="{FF2B5EF4-FFF2-40B4-BE49-F238E27FC236}">
                <a16:creationId xmlns:a16="http://schemas.microsoft.com/office/drawing/2014/main" id="{9B1BCF4F-709A-CDFD-BF0D-717E77716E93}"/>
              </a:ext>
            </a:extLst>
          </p:cNvPr>
          <p:cNvSpPr/>
          <p:nvPr/>
        </p:nvSpPr>
        <p:spPr>
          <a:xfrm>
            <a:off x="1261624" y="3575905"/>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32" name="Ellipse 31">
            <a:extLst>
              <a:ext uri="{FF2B5EF4-FFF2-40B4-BE49-F238E27FC236}">
                <a16:creationId xmlns:a16="http://schemas.microsoft.com/office/drawing/2014/main" id="{AB984215-E720-556A-CC90-39E3B699959F}"/>
              </a:ext>
            </a:extLst>
          </p:cNvPr>
          <p:cNvSpPr/>
          <p:nvPr/>
        </p:nvSpPr>
        <p:spPr>
          <a:xfrm>
            <a:off x="1263196" y="3982822"/>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33" name="Ellipse 32">
            <a:extLst>
              <a:ext uri="{FF2B5EF4-FFF2-40B4-BE49-F238E27FC236}">
                <a16:creationId xmlns:a16="http://schemas.microsoft.com/office/drawing/2014/main" id="{F0FBBC8A-93AF-DF54-D97B-23C7ED6035E0}"/>
              </a:ext>
            </a:extLst>
          </p:cNvPr>
          <p:cNvSpPr/>
          <p:nvPr/>
        </p:nvSpPr>
        <p:spPr>
          <a:xfrm>
            <a:off x="1264767" y="4385033"/>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34" name="Ellipse 33">
            <a:extLst>
              <a:ext uri="{FF2B5EF4-FFF2-40B4-BE49-F238E27FC236}">
                <a16:creationId xmlns:a16="http://schemas.microsoft.com/office/drawing/2014/main" id="{5D71BDA1-0844-EB48-BE9E-D4651257D37D}"/>
              </a:ext>
            </a:extLst>
          </p:cNvPr>
          <p:cNvSpPr/>
          <p:nvPr/>
        </p:nvSpPr>
        <p:spPr>
          <a:xfrm>
            <a:off x="1261628" y="4787250"/>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35" name="Ellipse 34">
            <a:extLst>
              <a:ext uri="{FF2B5EF4-FFF2-40B4-BE49-F238E27FC236}">
                <a16:creationId xmlns:a16="http://schemas.microsoft.com/office/drawing/2014/main" id="{5A2C661E-FDBA-D46B-0CB3-0B93F6D6FB45}"/>
              </a:ext>
            </a:extLst>
          </p:cNvPr>
          <p:cNvSpPr/>
          <p:nvPr/>
        </p:nvSpPr>
        <p:spPr>
          <a:xfrm>
            <a:off x="1263197" y="5194179"/>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37" name="Ellipse 36">
            <a:extLst>
              <a:ext uri="{FF2B5EF4-FFF2-40B4-BE49-F238E27FC236}">
                <a16:creationId xmlns:a16="http://schemas.microsoft.com/office/drawing/2014/main" id="{911C1635-F043-E84C-B1B8-E198F3C485C7}"/>
              </a:ext>
            </a:extLst>
          </p:cNvPr>
          <p:cNvSpPr/>
          <p:nvPr/>
        </p:nvSpPr>
        <p:spPr>
          <a:xfrm>
            <a:off x="3062132" y="1157933"/>
            <a:ext cx="75600" cy="75600"/>
          </a:xfrm>
          <a:prstGeom prst="ellipse">
            <a:avLst/>
          </a:prstGeom>
          <a:solidFill>
            <a:srgbClr val="ED7D31"/>
          </a:solidFill>
          <a:ln>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38" name="Ellipse 37">
            <a:extLst>
              <a:ext uri="{FF2B5EF4-FFF2-40B4-BE49-F238E27FC236}">
                <a16:creationId xmlns:a16="http://schemas.microsoft.com/office/drawing/2014/main" id="{6C023FCE-C48D-0E11-ED81-C60A9E33DD95}"/>
              </a:ext>
            </a:extLst>
          </p:cNvPr>
          <p:cNvSpPr/>
          <p:nvPr/>
        </p:nvSpPr>
        <p:spPr>
          <a:xfrm>
            <a:off x="3058989" y="1560140"/>
            <a:ext cx="75600" cy="75600"/>
          </a:xfrm>
          <a:prstGeom prst="ellipse">
            <a:avLst/>
          </a:prstGeom>
          <a:solidFill>
            <a:srgbClr val="ED7D31"/>
          </a:solidFill>
          <a:ln>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39" name="Ellipse 38">
            <a:extLst>
              <a:ext uri="{FF2B5EF4-FFF2-40B4-BE49-F238E27FC236}">
                <a16:creationId xmlns:a16="http://schemas.microsoft.com/office/drawing/2014/main" id="{6648529F-1F8F-78A1-F19B-C9018340BAA3}"/>
              </a:ext>
            </a:extLst>
          </p:cNvPr>
          <p:cNvSpPr/>
          <p:nvPr/>
        </p:nvSpPr>
        <p:spPr>
          <a:xfrm>
            <a:off x="6706187" y="1562524"/>
            <a:ext cx="75600" cy="75600"/>
          </a:xfrm>
          <a:prstGeom prst="ellipse">
            <a:avLst/>
          </a:prstGeom>
          <a:solidFill>
            <a:srgbClr val="73B149"/>
          </a:solidFill>
          <a:ln>
            <a:solidFill>
              <a:srgbClr val="73B1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Aptos" panose="020B0004020202020204" pitchFamily="34" charset="0"/>
            </a:endParaRPr>
          </a:p>
        </p:txBody>
      </p:sp>
      <p:sp>
        <p:nvSpPr>
          <p:cNvPr id="44" name="Ellipse 43">
            <a:extLst>
              <a:ext uri="{FF2B5EF4-FFF2-40B4-BE49-F238E27FC236}">
                <a16:creationId xmlns:a16="http://schemas.microsoft.com/office/drawing/2014/main" id="{D4989AD6-7024-0445-2FB6-10CC069DA705}"/>
              </a:ext>
            </a:extLst>
          </p:cNvPr>
          <p:cNvSpPr/>
          <p:nvPr/>
        </p:nvSpPr>
        <p:spPr>
          <a:xfrm>
            <a:off x="8509578" y="3173691"/>
            <a:ext cx="75600" cy="75600"/>
          </a:xfrm>
          <a:prstGeom prst="ellipse">
            <a:avLst/>
          </a:prstGeom>
          <a:solidFill>
            <a:srgbClr val="4472C4"/>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45" name="Ellipse 44">
            <a:extLst>
              <a:ext uri="{FF2B5EF4-FFF2-40B4-BE49-F238E27FC236}">
                <a16:creationId xmlns:a16="http://schemas.microsoft.com/office/drawing/2014/main" id="{3563462D-7CF8-5A7C-159C-668B67ACC7B3}"/>
              </a:ext>
            </a:extLst>
          </p:cNvPr>
          <p:cNvSpPr/>
          <p:nvPr/>
        </p:nvSpPr>
        <p:spPr>
          <a:xfrm>
            <a:off x="4901418" y="3168016"/>
            <a:ext cx="75600" cy="75600"/>
          </a:xfrm>
          <a:prstGeom prst="ellipse">
            <a:avLst/>
          </a:prstGeom>
          <a:solidFill>
            <a:srgbClr val="595959"/>
          </a:solidFill>
          <a:ln>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46" name="Ellipse 45">
            <a:extLst>
              <a:ext uri="{FF2B5EF4-FFF2-40B4-BE49-F238E27FC236}">
                <a16:creationId xmlns:a16="http://schemas.microsoft.com/office/drawing/2014/main" id="{7E3C33B6-2F73-9A1C-F55F-84F0F92C4B29}"/>
              </a:ext>
            </a:extLst>
          </p:cNvPr>
          <p:cNvSpPr/>
          <p:nvPr/>
        </p:nvSpPr>
        <p:spPr>
          <a:xfrm>
            <a:off x="4902346" y="3575905"/>
            <a:ext cx="75600" cy="75600"/>
          </a:xfrm>
          <a:prstGeom prst="ellipse">
            <a:avLst/>
          </a:prstGeom>
          <a:solidFill>
            <a:srgbClr val="595959"/>
          </a:solidFill>
          <a:ln>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47" name="Ellipse 46">
            <a:extLst>
              <a:ext uri="{FF2B5EF4-FFF2-40B4-BE49-F238E27FC236}">
                <a16:creationId xmlns:a16="http://schemas.microsoft.com/office/drawing/2014/main" id="{A70807CB-1456-21EC-046A-FEB195E221BB}"/>
              </a:ext>
            </a:extLst>
          </p:cNvPr>
          <p:cNvSpPr/>
          <p:nvPr/>
        </p:nvSpPr>
        <p:spPr>
          <a:xfrm>
            <a:off x="4902346" y="3982290"/>
            <a:ext cx="75600" cy="75600"/>
          </a:xfrm>
          <a:prstGeom prst="ellipse">
            <a:avLst/>
          </a:prstGeom>
          <a:solidFill>
            <a:srgbClr val="595959"/>
          </a:solidFill>
          <a:ln>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48" name="Textfeld 47">
            <a:extLst>
              <a:ext uri="{FF2B5EF4-FFF2-40B4-BE49-F238E27FC236}">
                <a16:creationId xmlns:a16="http://schemas.microsoft.com/office/drawing/2014/main" id="{020D8861-7BC4-EF35-33B1-DDC92350AEE5}"/>
              </a:ext>
            </a:extLst>
          </p:cNvPr>
          <p:cNvSpPr txBox="1"/>
          <p:nvPr/>
        </p:nvSpPr>
        <p:spPr>
          <a:xfrm>
            <a:off x="741958" y="2063054"/>
            <a:ext cx="1104598" cy="307777"/>
          </a:xfrm>
          <a:prstGeom prst="rect">
            <a:avLst/>
          </a:prstGeom>
          <a:noFill/>
        </p:spPr>
        <p:txBody>
          <a:bodyPr wrap="none" rtlCol="0">
            <a:spAutoFit/>
          </a:bodyPr>
          <a:lstStyle/>
          <a:p>
            <a:pPr algn="ctr"/>
            <a:r>
              <a:rPr lang="de-DE" sz="1400" b="1" dirty="0">
                <a:latin typeface="Aptos" panose="020B0004020202020204" pitchFamily="34" charset="0"/>
              </a:rPr>
              <a:t>Setup - BTP</a:t>
            </a:r>
          </a:p>
        </p:txBody>
      </p:sp>
      <p:sp>
        <p:nvSpPr>
          <p:cNvPr id="57" name="Textfeld 56">
            <a:extLst>
              <a:ext uri="{FF2B5EF4-FFF2-40B4-BE49-F238E27FC236}">
                <a16:creationId xmlns:a16="http://schemas.microsoft.com/office/drawing/2014/main" id="{E99852F7-C4B8-1940-CD77-CCC24C200912}"/>
              </a:ext>
            </a:extLst>
          </p:cNvPr>
          <p:cNvSpPr txBox="1"/>
          <p:nvPr/>
        </p:nvSpPr>
        <p:spPr>
          <a:xfrm>
            <a:off x="2232959" y="2451161"/>
            <a:ext cx="1799999" cy="523220"/>
          </a:xfrm>
          <a:prstGeom prst="rect">
            <a:avLst/>
          </a:prstGeom>
          <a:noFill/>
        </p:spPr>
        <p:txBody>
          <a:bodyPr wrap="square" rtlCol="0">
            <a:spAutoFit/>
          </a:bodyPr>
          <a:lstStyle/>
          <a:p>
            <a:pPr algn="ctr"/>
            <a:r>
              <a:rPr lang="de-DE" sz="1400" b="1" dirty="0">
                <a:latin typeface="Aptos" panose="020B0004020202020204" pitchFamily="34" charset="0"/>
              </a:rPr>
              <a:t>Setup – SAP</a:t>
            </a:r>
            <a:br>
              <a:rPr lang="de-DE" sz="1400" b="1" dirty="0">
                <a:latin typeface="Aptos" panose="020B0004020202020204" pitchFamily="34" charset="0"/>
              </a:rPr>
            </a:br>
            <a:r>
              <a:rPr lang="de-DE" sz="1400" b="1" dirty="0">
                <a:latin typeface="Aptos" panose="020B0004020202020204" pitchFamily="34" charset="0"/>
              </a:rPr>
              <a:t>S/4HANA Cloud</a:t>
            </a:r>
          </a:p>
        </p:txBody>
      </p:sp>
      <p:sp>
        <p:nvSpPr>
          <p:cNvPr id="58" name="Textfeld 57">
            <a:extLst>
              <a:ext uri="{FF2B5EF4-FFF2-40B4-BE49-F238E27FC236}">
                <a16:creationId xmlns:a16="http://schemas.microsoft.com/office/drawing/2014/main" id="{7355F4FA-4C23-8A5D-0108-DCC83BCA1548}"/>
              </a:ext>
            </a:extLst>
          </p:cNvPr>
          <p:cNvSpPr txBox="1"/>
          <p:nvPr/>
        </p:nvSpPr>
        <p:spPr>
          <a:xfrm>
            <a:off x="4032958" y="2057452"/>
            <a:ext cx="1799999" cy="307777"/>
          </a:xfrm>
          <a:prstGeom prst="rect">
            <a:avLst/>
          </a:prstGeom>
          <a:noFill/>
        </p:spPr>
        <p:txBody>
          <a:bodyPr wrap="square" rtlCol="0">
            <a:spAutoFit/>
          </a:bodyPr>
          <a:lstStyle/>
          <a:p>
            <a:pPr algn="ctr"/>
            <a:r>
              <a:rPr lang="de-DE" sz="1400" b="1" dirty="0" err="1">
                <a:latin typeface="Aptos" panose="020B0004020202020204" pitchFamily="34" charset="0"/>
              </a:rPr>
              <a:t>Configure</a:t>
            </a:r>
            <a:r>
              <a:rPr lang="de-DE" sz="1400" b="1" dirty="0">
                <a:latin typeface="Aptos" panose="020B0004020202020204" pitchFamily="34" charset="0"/>
              </a:rPr>
              <a:t> BDO</a:t>
            </a:r>
          </a:p>
        </p:txBody>
      </p:sp>
      <p:sp>
        <p:nvSpPr>
          <p:cNvPr id="59" name="Textfeld 58">
            <a:extLst>
              <a:ext uri="{FF2B5EF4-FFF2-40B4-BE49-F238E27FC236}">
                <a16:creationId xmlns:a16="http://schemas.microsoft.com/office/drawing/2014/main" id="{76061416-20F3-2D02-E958-B1FD8AA25AD2}"/>
              </a:ext>
            </a:extLst>
          </p:cNvPr>
          <p:cNvSpPr txBox="1"/>
          <p:nvPr/>
        </p:nvSpPr>
        <p:spPr>
          <a:xfrm>
            <a:off x="5835281" y="2452168"/>
            <a:ext cx="1799999" cy="523220"/>
          </a:xfrm>
          <a:prstGeom prst="rect">
            <a:avLst/>
          </a:prstGeom>
          <a:noFill/>
        </p:spPr>
        <p:txBody>
          <a:bodyPr wrap="square" rtlCol="0">
            <a:spAutoFit/>
          </a:bodyPr>
          <a:lstStyle/>
          <a:p>
            <a:pPr algn="ctr"/>
            <a:r>
              <a:rPr lang="de-DE" sz="1400" b="1" dirty="0">
                <a:latin typeface="Aptos" panose="020B0004020202020204" pitchFamily="34" charset="0"/>
              </a:rPr>
              <a:t>Setup – </a:t>
            </a:r>
            <a:r>
              <a:rPr lang="de-DE" sz="1400" b="1" dirty="0" err="1">
                <a:latin typeface="Aptos" panose="020B0004020202020204" pitchFamily="34" charset="0"/>
              </a:rPr>
              <a:t>Sending</a:t>
            </a:r>
            <a:r>
              <a:rPr lang="de-DE" sz="1400" b="1" dirty="0">
                <a:latin typeface="Aptos" panose="020B0004020202020204" pitchFamily="34" charset="0"/>
              </a:rPr>
              <a:t>/</a:t>
            </a:r>
            <a:br>
              <a:rPr lang="de-DE" sz="1400" b="1" dirty="0">
                <a:latin typeface="Aptos" panose="020B0004020202020204" pitchFamily="34" charset="0"/>
              </a:rPr>
            </a:br>
            <a:r>
              <a:rPr lang="de-DE" sz="1400" b="1" dirty="0" err="1">
                <a:latin typeface="Aptos" panose="020B0004020202020204" pitchFamily="34" charset="0"/>
              </a:rPr>
              <a:t>Receiving</a:t>
            </a:r>
            <a:r>
              <a:rPr lang="de-DE" sz="1400" b="1" dirty="0">
                <a:latin typeface="Aptos" panose="020B0004020202020204" pitchFamily="34" charset="0"/>
              </a:rPr>
              <a:t> System</a:t>
            </a:r>
          </a:p>
        </p:txBody>
      </p:sp>
      <p:sp>
        <p:nvSpPr>
          <p:cNvPr id="70" name="Textfeld 69">
            <a:extLst>
              <a:ext uri="{FF2B5EF4-FFF2-40B4-BE49-F238E27FC236}">
                <a16:creationId xmlns:a16="http://schemas.microsoft.com/office/drawing/2014/main" id="{8544272D-7034-FEC7-B3DF-F042F6333CEE}"/>
              </a:ext>
            </a:extLst>
          </p:cNvPr>
          <p:cNvSpPr txBox="1"/>
          <p:nvPr/>
        </p:nvSpPr>
        <p:spPr>
          <a:xfrm>
            <a:off x="7632962" y="2051741"/>
            <a:ext cx="1799999" cy="307777"/>
          </a:xfrm>
          <a:prstGeom prst="rect">
            <a:avLst/>
          </a:prstGeom>
          <a:noFill/>
        </p:spPr>
        <p:txBody>
          <a:bodyPr wrap="square" rtlCol="0">
            <a:spAutoFit/>
          </a:bodyPr>
          <a:lstStyle/>
          <a:p>
            <a:pPr algn="ctr"/>
            <a:r>
              <a:rPr lang="de-DE" sz="1400" b="1" dirty="0">
                <a:latin typeface="Aptos" panose="020B0004020202020204" pitchFamily="34" charset="0"/>
              </a:rPr>
              <a:t>Replication</a:t>
            </a:r>
          </a:p>
        </p:txBody>
      </p:sp>
      <p:sp>
        <p:nvSpPr>
          <p:cNvPr id="91" name="Textfeld 90">
            <a:extLst>
              <a:ext uri="{FF2B5EF4-FFF2-40B4-BE49-F238E27FC236}">
                <a16:creationId xmlns:a16="http://schemas.microsoft.com/office/drawing/2014/main" id="{53E36AA3-B82D-2327-3DAC-FAC95833642F}"/>
              </a:ext>
            </a:extLst>
          </p:cNvPr>
          <p:cNvSpPr txBox="1"/>
          <p:nvPr/>
        </p:nvSpPr>
        <p:spPr>
          <a:xfrm>
            <a:off x="1409315" y="3069221"/>
            <a:ext cx="1647118" cy="276999"/>
          </a:xfrm>
          <a:prstGeom prst="rect">
            <a:avLst/>
          </a:prstGeom>
          <a:noFill/>
        </p:spPr>
        <p:txBody>
          <a:bodyPr wrap="none" rtlCol="0">
            <a:spAutoFit/>
          </a:bodyPr>
          <a:lstStyle/>
          <a:p>
            <a:r>
              <a:rPr lang="de-DE" sz="1200" dirty="0" err="1">
                <a:latin typeface="Aptos" panose="020B0004020202020204" pitchFamily="34" charset="0"/>
              </a:rPr>
              <a:t>Assign</a:t>
            </a:r>
            <a:r>
              <a:rPr lang="de-DE" sz="1200" dirty="0">
                <a:latin typeface="Aptos" panose="020B0004020202020204" pitchFamily="34" charset="0"/>
              </a:rPr>
              <a:t> global </a:t>
            </a:r>
            <a:r>
              <a:rPr lang="de-DE" sz="1200" dirty="0" err="1">
                <a:latin typeface="Aptos" panose="020B0004020202020204" pitchFamily="34" charset="0"/>
              </a:rPr>
              <a:t>account</a:t>
            </a:r>
            <a:endParaRPr lang="de-DE" sz="1200" dirty="0">
              <a:latin typeface="Aptos" panose="020B0004020202020204" pitchFamily="34" charset="0"/>
            </a:endParaRPr>
          </a:p>
        </p:txBody>
      </p:sp>
      <p:sp>
        <p:nvSpPr>
          <p:cNvPr id="92" name="Textfeld 91">
            <a:extLst>
              <a:ext uri="{FF2B5EF4-FFF2-40B4-BE49-F238E27FC236}">
                <a16:creationId xmlns:a16="http://schemas.microsoft.com/office/drawing/2014/main" id="{9DC74001-62CF-692F-B3F4-F21D46D7F8F4}"/>
              </a:ext>
            </a:extLst>
          </p:cNvPr>
          <p:cNvSpPr txBox="1"/>
          <p:nvPr/>
        </p:nvSpPr>
        <p:spPr>
          <a:xfrm>
            <a:off x="1409315" y="3481310"/>
            <a:ext cx="1437188" cy="276999"/>
          </a:xfrm>
          <a:prstGeom prst="rect">
            <a:avLst/>
          </a:prstGeom>
          <a:noFill/>
        </p:spPr>
        <p:txBody>
          <a:bodyPr wrap="none" rtlCol="0">
            <a:spAutoFit/>
          </a:bodyPr>
          <a:lstStyle/>
          <a:p>
            <a:r>
              <a:rPr lang="de-DE" sz="1200" dirty="0">
                <a:latin typeface="Aptos" panose="020B0004020202020204" pitchFamily="34" charset="0"/>
              </a:rPr>
              <a:t>Create </a:t>
            </a:r>
            <a:r>
              <a:rPr lang="de-DE" sz="1200" dirty="0" err="1">
                <a:latin typeface="Aptos" panose="020B0004020202020204" pitchFamily="34" charset="0"/>
              </a:rPr>
              <a:t>entitlement</a:t>
            </a:r>
            <a:endParaRPr lang="de-DE" sz="1200" dirty="0">
              <a:latin typeface="Aptos" panose="020B0004020202020204" pitchFamily="34" charset="0"/>
            </a:endParaRPr>
          </a:p>
        </p:txBody>
      </p:sp>
      <p:sp>
        <p:nvSpPr>
          <p:cNvPr id="93" name="Textfeld 92">
            <a:extLst>
              <a:ext uri="{FF2B5EF4-FFF2-40B4-BE49-F238E27FC236}">
                <a16:creationId xmlns:a16="http://schemas.microsoft.com/office/drawing/2014/main" id="{3CF101FC-63F4-AABA-5765-561F7EEED7E0}"/>
              </a:ext>
            </a:extLst>
          </p:cNvPr>
          <p:cNvSpPr txBox="1"/>
          <p:nvPr/>
        </p:nvSpPr>
        <p:spPr>
          <a:xfrm>
            <a:off x="1409315" y="3884616"/>
            <a:ext cx="1575047" cy="276999"/>
          </a:xfrm>
          <a:prstGeom prst="rect">
            <a:avLst/>
          </a:prstGeom>
          <a:noFill/>
        </p:spPr>
        <p:txBody>
          <a:bodyPr wrap="none" rtlCol="0">
            <a:spAutoFit/>
          </a:bodyPr>
          <a:lstStyle/>
          <a:p>
            <a:r>
              <a:rPr lang="de-DE" sz="1200" dirty="0">
                <a:latin typeface="Aptos" panose="020B0004020202020204" pitchFamily="34" charset="0"/>
              </a:rPr>
              <a:t>Create a </a:t>
            </a:r>
            <a:r>
              <a:rPr lang="de-DE" sz="1200" dirty="0" err="1">
                <a:latin typeface="Aptos" panose="020B0004020202020204" pitchFamily="34" charset="0"/>
              </a:rPr>
              <a:t>subaccount</a:t>
            </a:r>
            <a:endParaRPr lang="de-DE" sz="1200" dirty="0">
              <a:latin typeface="Aptos" panose="020B0004020202020204" pitchFamily="34" charset="0"/>
            </a:endParaRPr>
          </a:p>
        </p:txBody>
      </p:sp>
      <p:sp>
        <p:nvSpPr>
          <p:cNvPr id="94" name="Textfeld 93">
            <a:extLst>
              <a:ext uri="{FF2B5EF4-FFF2-40B4-BE49-F238E27FC236}">
                <a16:creationId xmlns:a16="http://schemas.microsoft.com/office/drawing/2014/main" id="{E9FDACFA-5BD0-4E94-6C1A-38A81C7A57D8}"/>
              </a:ext>
            </a:extLst>
          </p:cNvPr>
          <p:cNvSpPr txBox="1"/>
          <p:nvPr/>
        </p:nvSpPr>
        <p:spPr>
          <a:xfrm>
            <a:off x="1409314" y="4193657"/>
            <a:ext cx="1423275" cy="461665"/>
          </a:xfrm>
          <a:prstGeom prst="rect">
            <a:avLst/>
          </a:prstGeom>
          <a:noFill/>
        </p:spPr>
        <p:txBody>
          <a:bodyPr wrap="none" rtlCol="0">
            <a:spAutoFit/>
          </a:bodyPr>
          <a:lstStyle/>
          <a:p>
            <a:r>
              <a:rPr lang="de-DE" sz="1200" dirty="0">
                <a:latin typeface="Aptos" panose="020B0004020202020204" pitchFamily="34" charset="0"/>
              </a:rPr>
              <a:t>Create a </a:t>
            </a:r>
            <a:r>
              <a:rPr lang="de-DE" sz="1200" dirty="0" err="1">
                <a:latin typeface="Aptos" panose="020B0004020202020204" pitchFamily="34" charset="0"/>
              </a:rPr>
              <a:t>tenant</a:t>
            </a:r>
            <a:r>
              <a:rPr lang="de-DE" sz="1200" dirty="0">
                <a:latin typeface="Aptos" panose="020B0004020202020204" pitchFamily="34" charset="0"/>
              </a:rPr>
              <a:t> </a:t>
            </a:r>
            <a:r>
              <a:rPr lang="de-DE" sz="1200" dirty="0" err="1">
                <a:latin typeface="Aptos" panose="020B0004020202020204" pitchFamily="34" charset="0"/>
              </a:rPr>
              <a:t>for</a:t>
            </a:r>
            <a:endParaRPr lang="de-DE" sz="1200" dirty="0">
              <a:latin typeface="Aptos" panose="020B0004020202020204" pitchFamily="34" charset="0"/>
            </a:endParaRPr>
          </a:p>
          <a:p>
            <a:r>
              <a:rPr lang="de-DE" sz="1200" dirty="0" err="1">
                <a:latin typeface="Aptos" panose="020B0004020202020204" pitchFamily="34" charset="0"/>
              </a:rPr>
              <a:t>your</a:t>
            </a:r>
            <a:r>
              <a:rPr lang="de-DE" sz="1200" dirty="0">
                <a:latin typeface="Aptos" panose="020B0004020202020204" pitchFamily="34" charset="0"/>
              </a:rPr>
              <a:t> </a:t>
            </a:r>
            <a:r>
              <a:rPr lang="de-DE" sz="1200" dirty="0" err="1">
                <a:latin typeface="Aptos" panose="020B0004020202020204" pitchFamily="34" charset="0"/>
              </a:rPr>
              <a:t>subaccount</a:t>
            </a:r>
            <a:endParaRPr lang="de-DE" sz="1200" dirty="0">
              <a:latin typeface="Aptos" panose="020B0004020202020204" pitchFamily="34" charset="0"/>
            </a:endParaRPr>
          </a:p>
        </p:txBody>
      </p:sp>
      <p:sp>
        <p:nvSpPr>
          <p:cNvPr id="95" name="Textfeld 94">
            <a:extLst>
              <a:ext uri="{FF2B5EF4-FFF2-40B4-BE49-F238E27FC236}">
                <a16:creationId xmlns:a16="http://schemas.microsoft.com/office/drawing/2014/main" id="{5C29498B-91DB-0168-2099-B94836CB965F}"/>
              </a:ext>
            </a:extLst>
          </p:cNvPr>
          <p:cNvSpPr txBox="1"/>
          <p:nvPr/>
        </p:nvSpPr>
        <p:spPr>
          <a:xfrm>
            <a:off x="1412352" y="4591839"/>
            <a:ext cx="1749005" cy="461665"/>
          </a:xfrm>
          <a:prstGeom prst="rect">
            <a:avLst/>
          </a:prstGeom>
          <a:noFill/>
        </p:spPr>
        <p:txBody>
          <a:bodyPr wrap="none" rtlCol="0">
            <a:spAutoFit/>
          </a:bodyPr>
          <a:lstStyle/>
          <a:p>
            <a:r>
              <a:rPr lang="de-DE" sz="1200" dirty="0">
                <a:latin typeface="Aptos" panose="020B0004020202020204" pitchFamily="34" charset="0"/>
              </a:rPr>
              <a:t>Create </a:t>
            </a:r>
            <a:r>
              <a:rPr lang="de-DE" sz="1200" dirty="0" err="1">
                <a:latin typeface="Aptos" panose="020B0004020202020204" pitchFamily="34" charset="0"/>
              </a:rPr>
              <a:t>service</a:t>
            </a:r>
            <a:r>
              <a:rPr lang="de-DE" sz="1200" dirty="0">
                <a:latin typeface="Aptos" panose="020B0004020202020204" pitchFamily="34" charset="0"/>
              </a:rPr>
              <a:t> </a:t>
            </a:r>
            <a:r>
              <a:rPr lang="de-DE" sz="1200" dirty="0" err="1">
                <a:latin typeface="Aptos" panose="020B0004020202020204" pitchFamily="34" charset="0"/>
              </a:rPr>
              <a:t>instance</a:t>
            </a:r>
            <a:br>
              <a:rPr lang="de-DE" sz="1200" dirty="0">
                <a:latin typeface="Aptos" panose="020B0004020202020204" pitchFamily="34" charset="0"/>
              </a:rPr>
            </a:br>
            <a:r>
              <a:rPr lang="de-DE" sz="1200" dirty="0">
                <a:latin typeface="Aptos" panose="020B0004020202020204" pitchFamily="34" charset="0"/>
              </a:rPr>
              <a:t>and </a:t>
            </a:r>
            <a:r>
              <a:rPr lang="de-DE" sz="1200" dirty="0" err="1">
                <a:latin typeface="Aptos" panose="020B0004020202020204" pitchFamily="34" charset="0"/>
              </a:rPr>
              <a:t>service</a:t>
            </a:r>
            <a:r>
              <a:rPr lang="de-DE" sz="1200" dirty="0">
                <a:latin typeface="Aptos" panose="020B0004020202020204" pitchFamily="34" charset="0"/>
              </a:rPr>
              <a:t> </a:t>
            </a:r>
            <a:r>
              <a:rPr lang="de-DE" sz="1200" dirty="0" err="1">
                <a:latin typeface="Aptos" panose="020B0004020202020204" pitchFamily="34" charset="0"/>
              </a:rPr>
              <a:t>key</a:t>
            </a:r>
            <a:endParaRPr lang="de-DE" sz="1200" dirty="0">
              <a:latin typeface="Aptos" panose="020B0004020202020204" pitchFamily="34" charset="0"/>
            </a:endParaRPr>
          </a:p>
        </p:txBody>
      </p:sp>
      <p:sp>
        <p:nvSpPr>
          <p:cNvPr id="96" name="Textfeld 95">
            <a:extLst>
              <a:ext uri="{FF2B5EF4-FFF2-40B4-BE49-F238E27FC236}">
                <a16:creationId xmlns:a16="http://schemas.microsoft.com/office/drawing/2014/main" id="{6FD2723E-2CAE-58D1-3A6C-BE4E146F9517}"/>
              </a:ext>
            </a:extLst>
          </p:cNvPr>
          <p:cNvSpPr txBox="1"/>
          <p:nvPr/>
        </p:nvSpPr>
        <p:spPr>
          <a:xfrm>
            <a:off x="1413857" y="5096113"/>
            <a:ext cx="2159437" cy="276999"/>
          </a:xfrm>
          <a:prstGeom prst="rect">
            <a:avLst/>
          </a:prstGeom>
          <a:noFill/>
        </p:spPr>
        <p:txBody>
          <a:bodyPr wrap="none" rtlCol="0">
            <a:spAutoFit/>
          </a:bodyPr>
          <a:lstStyle/>
          <a:p>
            <a:r>
              <a:rPr lang="de-DE" sz="1200" dirty="0" err="1">
                <a:latin typeface="Aptos" panose="020B0004020202020204" pitchFamily="34" charset="0"/>
              </a:rPr>
              <a:t>Configure</a:t>
            </a:r>
            <a:r>
              <a:rPr lang="de-DE" sz="1200" dirty="0">
                <a:latin typeface="Aptos" panose="020B0004020202020204" pitchFamily="34" charset="0"/>
              </a:rPr>
              <a:t> </a:t>
            </a:r>
            <a:r>
              <a:rPr lang="de-DE" sz="1200" dirty="0" err="1">
                <a:latin typeface="Aptos" panose="020B0004020202020204" pitchFamily="34" charset="0"/>
              </a:rPr>
              <a:t>business</a:t>
            </a:r>
            <a:r>
              <a:rPr lang="de-DE" sz="1200" dirty="0">
                <a:latin typeface="Aptos" panose="020B0004020202020204" pitchFamily="34" charset="0"/>
              </a:rPr>
              <a:t> </a:t>
            </a:r>
            <a:r>
              <a:rPr lang="de-DE" sz="1200" dirty="0" err="1">
                <a:latin typeface="Aptos" panose="020B0004020202020204" pitchFamily="34" charset="0"/>
              </a:rPr>
              <a:t>system</a:t>
            </a:r>
            <a:r>
              <a:rPr lang="de-DE" sz="1200" dirty="0">
                <a:latin typeface="Aptos" panose="020B0004020202020204" pitchFamily="34" charset="0"/>
              </a:rPr>
              <a:t> ID</a:t>
            </a:r>
          </a:p>
        </p:txBody>
      </p:sp>
      <p:sp>
        <p:nvSpPr>
          <p:cNvPr id="97" name="Textfeld 96">
            <a:extLst>
              <a:ext uri="{FF2B5EF4-FFF2-40B4-BE49-F238E27FC236}">
                <a16:creationId xmlns:a16="http://schemas.microsoft.com/office/drawing/2014/main" id="{BB7422C4-D754-8CEF-AD22-05F793295371}"/>
              </a:ext>
            </a:extLst>
          </p:cNvPr>
          <p:cNvSpPr txBox="1"/>
          <p:nvPr/>
        </p:nvSpPr>
        <p:spPr>
          <a:xfrm>
            <a:off x="1409314" y="5502759"/>
            <a:ext cx="2050882" cy="276999"/>
          </a:xfrm>
          <a:prstGeom prst="rect">
            <a:avLst/>
          </a:prstGeom>
          <a:noFill/>
        </p:spPr>
        <p:txBody>
          <a:bodyPr wrap="none" rtlCol="0">
            <a:spAutoFit/>
          </a:bodyPr>
          <a:lstStyle/>
          <a:p>
            <a:r>
              <a:rPr lang="de-DE" sz="1200" dirty="0" err="1">
                <a:latin typeface="Aptos" panose="020B0004020202020204" pitchFamily="34" charset="0"/>
              </a:rPr>
              <a:t>Configure</a:t>
            </a:r>
            <a:r>
              <a:rPr lang="de-DE" sz="1200" dirty="0">
                <a:latin typeface="Aptos" panose="020B0004020202020204" pitchFamily="34" charset="0"/>
              </a:rPr>
              <a:t> </a:t>
            </a:r>
            <a:r>
              <a:rPr lang="de-DE" sz="1200" dirty="0" err="1">
                <a:latin typeface="Aptos" panose="020B0004020202020204" pitchFamily="34" charset="0"/>
              </a:rPr>
              <a:t>write</a:t>
            </a:r>
            <a:r>
              <a:rPr lang="de-DE" sz="1200" dirty="0">
                <a:latin typeface="Aptos" panose="020B0004020202020204" pitchFamily="34" charset="0"/>
              </a:rPr>
              <a:t> </a:t>
            </a:r>
            <a:r>
              <a:rPr lang="de-DE" sz="1200" dirty="0" err="1">
                <a:latin typeface="Aptos" panose="020B0004020202020204" pitchFamily="34" charset="0"/>
              </a:rPr>
              <a:t>permissions</a:t>
            </a:r>
            <a:endParaRPr lang="de-DE" sz="1200" dirty="0">
              <a:latin typeface="Aptos" panose="020B0004020202020204" pitchFamily="34" charset="0"/>
            </a:endParaRPr>
          </a:p>
        </p:txBody>
      </p:sp>
      <p:sp>
        <p:nvSpPr>
          <p:cNvPr id="98" name="Textfeld 97">
            <a:extLst>
              <a:ext uri="{FF2B5EF4-FFF2-40B4-BE49-F238E27FC236}">
                <a16:creationId xmlns:a16="http://schemas.microsoft.com/office/drawing/2014/main" id="{7D74B919-39A5-0F99-79FB-6C096B6B25C8}"/>
              </a:ext>
            </a:extLst>
          </p:cNvPr>
          <p:cNvSpPr txBox="1"/>
          <p:nvPr/>
        </p:nvSpPr>
        <p:spPr>
          <a:xfrm>
            <a:off x="3215488" y="968865"/>
            <a:ext cx="1717073" cy="461665"/>
          </a:xfrm>
          <a:prstGeom prst="rect">
            <a:avLst/>
          </a:prstGeom>
          <a:noFill/>
        </p:spPr>
        <p:txBody>
          <a:bodyPr wrap="none" rtlCol="0">
            <a:spAutoFit/>
          </a:bodyPr>
          <a:lstStyle/>
          <a:p>
            <a:r>
              <a:rPr lang="de-DE" sz="1200" dirty="0">
                <a:latin typeface="Aptos" panose="020B0004020202020204" pitchFamily="34" charset="0"/>
              </a:rPr>
              <a:t>Create </a:t>
            </a:r>
            <a:r>
              <a:rPr lang="de-DE" sz="1200" dirty="0" err="1">
                <a:latin typeface="Aptos" panose="020B0004020202020204" pitchFamily="34" charset="0"/>
              </a:rPr>
              <a:t>communication</a:t>
            </a:r>
            <a:endParaRPr lang="de-DE" sz="1200" dirty="0">
              <a:latin typeface="Aptos" panose="020B0004020202020204" pitchFamily="34" charset="0"/>
            </a:endParaRPr>
          </a:p>
          <a:p>
            <a:r>
              <a:rPr lang="de-DE" sz="1200" dirty="0" err="1">
                <a:latin typeface="Aptos" panose="020B0004020202020204" pitchFamily="34" charset="0"/>
              </a:rPr>
              <a:t>arrangement</a:t>
            </a:r>
            <a:r>
              <a:rPr lang="de-DE" sz="1200" dirty="0">
                <a:latin typeface="Aptos" panose="020B0004020202020204" pitchFamily="34" charset="0"/>
              </a:rPr>
              <a:t> BDO</a:t>
            </a:r>
          </a:p>
        </p:txBody>
      </p:sp>
      <p:sp>
        <p:nvSpPr>
          <p:cNvPr id="99" name="Textfeld 98">
            <a:extLst>
              <a:ext uri="{FF2B5EF4-FFF2-40B4-BE49-F238E27FC236}">
                <a16:creationId xmlns:a16="http://schemas.microsoft.com/office/drawing/2014/main" id="{DF445B4F-6479-3A36-67AA-A25D39020150}"/>
              </a:ext>
            </a:extLst>
          </p:cNvPr>
          <p:cNvSpPr txBox="1"/>
          <p:nvPr/>
        </p:nvSpPr>
        <p:spPr>
          <a:xfrm>
            <a:off x="3213538" y="1362394"/>
            <a:ext cx="1717073" cy="461665"/>
          </a:xfrm>
          <a:prstGeom prst="rect">
            <a:avLst/>
          </a:prstGeom>
          <a:noFill/>
        </p:spPr>
        <p:txBody>
          <a:bodyPr wrap="none" rtlCol="0">
            <a:spAutoFit/>
          </a:bodyPr>
          <a:lstStyle/>
          <a:p>
            <a:r>
              <a:rPr lang="de-DE" sz="1200" dirty="0">
                <a:latin typeface="Aptos" panose="020B0004020202020204" pitchFamily="34" charset="0"/>
              </a:rPr>
              <a:t>Create </a:t>
            </a:r>
            <a:r>
              <a:rPr lang="de-DE" sz="1200" dirty="0" err="1">
                <a:latin typeface="Aptos" panose="020B0004020202020204" pitchFamily="34" charset="0"/>
              </a:rPr>
              <a:t>communication</a:t>
            </a:r>
            <a:endParaRPr lang="de-DE" sz="1200" dirty="0">
              <a:latin typeface="Aptos" panose="020B0004020202020204" pitchFamily="34" charset="0"/>
            </a:endParaRPr>
          </a:p>
          <a:p>
            <a:r>
              <a:rPr lang="de-DE" sz="1200" dirty="0" err="1">
                <a:latin typeface="Aptos" panose="020B0004020202020204" pitchFamily="34" charset="0"/>
              </a:rPr>
              <a:t>arrangement</a:t>
            </a:r>
            <a:r>
              <a:rPr lang="de-DE" sz="1200" dirty="0">
                <a:latin typeface="Aptos" panose="020B0004020202020204" pitchFamily="34" charset="0"/>
              </a:rPr>
              <a:t> MDI</a:t>
            </a:r>
          </a:p>
        </p:txBody>
      </p:sp>
      <p:sp>
        <p:nvSpPr>
          <p:cNvPr id="100" name="Textfeld 99">
            <a:extLst>
              <a:ext uri="{FF2B5EF4-FFF2-40B4-BE49-F238E27FC236}">
                <a16:creationId xmlns:a16="http://schemas.microsoft.com/office/drawing/2014/main" id="{F04B3437-48CE-FE8D-9061-1CE18A53D455}"/>
              </a:ext>
            </a:extLst>
          </p:cNvPr>
          <p:cNvSpPr txBox="1"/>
          <p:nvPr/>
        </p:nvSpPr>
        <p:spPr>
          <a:xfrm>
            <a:off x="5056580" y="3063469"/>
            <a:ext cx="1466427" cy="276999"/>
          </a:xfrm>
          <a:prstGeom prst="rect">
            <a:avLst/>
          </a:prstGeom>
          <a:noFill/>
        </p:spPr>
        <p:txBody>
          <a:bodyPr wrap="none" rtlCol="0">
            <a:spAutoFit/>
          </a:bodyPr>
          <a:lstStyle/>
          <a:p>
            <a:r>
              <a:rPr lang="de-DE" sz="1200" dirty="0">
                <a:latin typeface="Aptos" panose="020B0004020202020204" pitchFamily="34" charset="0"/>
              </a:rPr>
              <a:t>Set </a:t>
            </a:r>
            <a:r>
              <a:rPr lang="de-DE" sz="1200" dirty="0" err="1">
                <a:latin typeface="Aptos" panose="020B0004020202020204" pitchFamily="34" charset="0"/>
              </a:rPr>
              <a:t>up</a:t>
            </a:r>
            <a:r>
              <a:rPr lang="de-DE" sz="1200" dirty="0">
                <a:latin typeface="Aptos" panose="020B0004020202020204" pitchFamily="34" charset="0"/>
              </a:rPr>
              <a:t> </a:t>
            </a:r>
            <a:r>
              <a:rPr lang="de-DE" sz="1200" dirty="0" err="1">
                <a:latin typeface="Aptos" panose="020B0004020202020204" pitchFamily="34" charset="0"/>
              </a:rPr>
              <a:t>destinations</a:t>
            </a:r>
            <a:endParaRPr lang="de-DE" sz="1200" dirty="0">
              <a:latin typeface="Aptos" panose="020B0004020202020204" pitchFamily="34" charset="0"/>
            </a:endParaRPr>
          </a:p>
        </p:txBody>
      </p:sp>
      <p:sp>
        <p:nvSpPr>
          <p:cNvPr id="101" name="Textfeld 100">
            <a:extLst>
              <a:ext uri="{FF2B5EF4-FFF2-40B4-BE49-F238E27FC236}">
                <a16:creationId xmlns:a16="http://schemas.microsoft.com/office/drawing/2014/main" id="{5C638FDE-7906-270E-B8A8-822DE99158EE}"/>
              </a:ext>
            </a:extLst>
          </p:cNvPr>
          <p:cNvSpPr txBox="1"/>
          <p:nvPr/>
        </p:nvSpPr>
        <p:spPr>
          <a:xfrm>
            <a:off x="5054770" y="3474148"/>
            <a:ext cx="2075568" cy="276999"/>
          </a:xfrm>
          <a:prstGeom prst="rect">
            <a:avLst/>
          </a:prstGeom>
          <a:noFill/>
        </p:spPr>
        <p:txBody>
          <a:bodyPr wrap="none" rtlCol="0">
            <a:spAutoFit/>
          </a:bodyPr>
          <a:lstStyle/>
          <a:p>
            <a:r>
              <a:rPr lang="de-DE" sz="1200" dirty="0" err="1">
                <a:latin typeface="Aptos" panose="020B0004020202020204" pitchFamily="34" charset="0"/>
              </a:rPr>
              <a:t>Configure</a:t>
            </a:r>
            <a:r>
              <a:rPr lang="de-DE" sz="1200" dirty="0">
                <a:latin typeface="Aptos" panose="020B0004020202020204" pitchFamily="34" charset="0"/>
              </a:rPr>
              <a:t> </a:t>
            </a:r>
            <a:r>
              <a:rPr lang="de-DE" sz="1200" dirty="0" err="1">
                <a:latin typeface="Aptos" panose="020B0004020202020204" pitchFamily="34" charset="0"/>
              </a:rPr>
              <a:t>object</a:t>
            </a:r>
            <a:r>
              <a:rPr lang="de-DE" sz="1200" dirty="0">
                <a:latin typeface="Aptos" panose="020B0004020202020204" pitchFamily="34" charset="0"/>
              </a:rPr>
              <a:t> ID </a:t>
            </a:r>
            <a:r>
              <a:rPr lang="de-DE" sz="1200" dirty="0" err="1">
                <a:latin typeface="Aptos" panose="020B0004020202020204" pitchFamily="34" charset="0"/>
              </a:rPr>
              <a:t>behavior</a:t>
            </a:r>
            <a:endParaRPr lang="de-DE" sz="1200" dirty="0">
              <a:latin typeface="Aptos" panose="020B0004020202020204" pitchFamily="34" charset="0"/>
            </a:endParaRPr>
          </a:p>
        </p:txBody>
      </p:sp>
      <p:sp>
        <p:nvSpPr>
          <p:cNvPr id="103" name="Textfeld 102">
            <a:extLst>
              <a:ext uri="{FF2B5EF4-FFF2-40B4-BE49-F238E27FC236}">
                <a16:creationId xmlns:a16="http://schemas.microsoft.com/office/drawing/2014/main" id="{60E5F25C-3CB5-205A-9498-41AA5C31E27E}"/>
              </a:ext>
            </a:extLst>
          </p:cNvPr>
          <p:cNvSpPr txBox="1"/>
          <p:nvPr/>
        </p:nvSpPr>
        <p:spPr>
          <a:xfrm>
            <a:off x="6858999" y="1275764"/>
            <a:ext cx="1665584" cy="646331"/>
          </a:xfrm>
          <a:prstGeom prst="rect">
            <a:avLst/>
          </a:prstGeom>
          <a:noFill/>
        </p:spPr>
        <p:txBody>
          <a:bodyPr wrap="none" rtlCol="0">
            <a:spAutoFit/>
          </a:bodyPr>
          <a:lstStyle/>
          <a:p>
            <a:r>
              <a:rPr lang="de-DE" sz="1200" dirty="0">
                <a:latin typeface="Aptos" panose="020B0004020202020204" pitchFamily="34" charset="0"/>
              </a:rPr>
              <a:t>Set </a:t>
            </a:r>
            <a:r>
              <a:rPr lang="de-DE" sz="1200" dirty="0" err="1">
                <a:latin typeface="Aptos" panose="020B0004020202020204" pitchFamily="34" charset="0"/>
              </a:rPr>
              <a:t>up</a:t>
            </a:r>
            <a:r>
              <a:rPr lang="de-DE" sz="1200" dirty="0">
                <a:latin typeface="Aptos" panose="020B0004020202020204" pitchFamily="34" charset="0"/>
              </a:rPr>
              <a:t> </a:t>
            </a:r>
            <a:r>
              <a:rPr lang="de-DE" sz="1200" dirty="0" err="1">
                <a:latin typeface="Aptos" panose="020B0004020202020204" pitchFamily="34" charset="0"/>
              </a:rPr>
              <a:t>integration</a:t>
            </a:r>
            <a:r>
              <a:rPr lang="de-DE" sz="1200" dirty="0">
                <a:latin typeface="Aptos" panose="020B0004020202020204" pitchFamily="34" charset="0"/>
              </a:rPr>
              <a:t> </a:t>
            </a:r>
            <a:r>
              <a:rPr lang="de-DE" sz="1200" dirty="0" err="1">
                <a:latin typeface="Aptos" panose="020B0004020202020204" pitchFamily="34" charset="0"/>
              </a:rPr>
              <a:t>with</a:t>
            </a:r>
            <a:br>
              <a:rPr lang="de-DE" sz="1200" dirty="0">
                <a:latin typeface="Aptos" panose="020B0004020202020204" pitchFamily="34" charset="0"/>
              </a:rPr>
            </a:br>
            <a:r>
              <a:rPr lang="de-DE" sz="1200" dirty="0">
                <a:latin typeface="Aptos" panose="020B0004020202020204" pitchFamily="34" charset="0"/>
              </a:rPr>
              <a:t>MDI in </a:t>
            </a:r>
            <a:r>
              <a:rPr lang="de-DE" sz="1200" dirty="0" err="1">
                <a:latin typeface="Aptos" panose="020B0004020202020204" pitchFamily="34" charset="0"/>
              </a:rPr>
              <a:t>the</a:t>
            </a:r>
            <a:r>
              <a:rPr lang="de-DE" sz="1200" dirty="0">
                <a:latin typeface="Aptos" panose="020B0004020202020204" pitchFamily="34" charset="0"/>
              </a:rPr>
              <a:t> </a:t>
            </a:r>
            <a:r>
              <a:rPr lang="de-DE" sz="1200" dirty="0" err="1">
                <a:latin typeface="Aptos" panose="020B0004020202020204" pitchFamily="34" charset="0"/>
              </a:rPr>
              <a:t>sending</a:t>
            </a:r>
            <a:r>
              <a:rPr lang="de-DE" sz="1200" dirty="0">
                <a:latin typeface="Aptos" panose="020B0004020202020204" pitchFamily="34" charset="0"/>
              </a:rPr>
              <a:t>/</a:t>
            </a:r>
            <a:br>
              <a:rPr lang="de-DE" sz="1200" dirty="0">
                <a:latin typeface="Aptos" panose="020B0004020202020204" pitchFamily="34" charset="0"/>
              </a:rPr>
            </a:br>
            <a:r>
              <a:rPr lang="de-DE" sz="1200" dirty="0" err="1">
                <a:latin typeface="Aptos" panose="020B0004020202020204" pitchFamily="34" charset="0"/>
              </a:rPr>
              <a:t>receiving</a:t>
            </a:r>
            <a:r>
              <a:rPr lang="de-DE" sz="1200" dirty="0">
                <a:latin typeface="Aptos" panose="020B0004020202020204" pitchFamily="34" charset="0"/>
              </a:rPr>
              <a:t> </a:t>
            </a:r>
            <a:r>
              <a:rPr lang="de-DE" sz="1200" dirty="0" err="1">
                <a:latin typeface="Aptos" panose="020B0004020202020204" pitchFamily="34" charset="0"/>
              </a:rPr>
              <a:t>system</a:t>
            </a:r>
            <a:r>
              <a:rPr lang="de-DE" sz="1200" dirty="0">
                <a:latin typeface="Aptos" panose="020B0004020202020204" pitchFamily="34" charset="0"/>
              </a:rPr>
              <a:t> </a:t>
            </a:r>
          </a:p>
        </p:txBody>
      </p:sp>
      <p:sp>
        <p:nvSpPr>
          <p:cNvPr id="104" name="Textfeld 103">
            <a:extLst>
              <a:ext uri="{FF2B5EF4-FFF2-40B4-BE49-F238E27FC236}">
                <a16:creationId xmlns:a16="http://schemas.microsoft.com/office/drawing/2014/main" id="{DF5FD98B-680B-FCE6-63D1-CC1878F0FFC9}"/>
              </a:ext>
            </a:extLst>
          </p:cNvPr>
          <p:cNvSpPr txBox="1"/>
          <p:nvPr/>
        </p:nvSpPr>
        <p:spPr>
          <a:xfrm>
            <a:off x="8660788" y="2983441"/>
            <a:ext cx="2015680" cy="461665"/>
          </a:xfrm>
          <a:prstGeom prst="rect">
            <a:avLst/>
          </a:prstGeom>
          <a:noFill/>
        </p:spPr>
        <p:txBody>
          <a:bodyPr wrap="none" rtlCol="0">
            <a:spAutoFit/>
          </a:bodyPr>
          <a:lstStyle/>
          <a:p>
            <a:r>
              <a:rPr lang="de-DE" sz="1200" dirty="0">
                <a:latin typeface="Aptos" panose="020B0004020202020204" pitchFamily="34" charset="0"/>
              </a:rPr>
              <a:t>Trigger </a:t>
            </a:r>
            <a:r>
              <a:rPr lang="de-DE" sz="1200" dirty="0" err="1">
                <a:latin typeface="Aptos" panose="020B0004020202020204" pitchFamily="34" charset="0"/>
              </a:rPr>
              <a:t>the</a:t>
            </a:r>
            <a:r>
              <a:rPr lang="de-DE" sz="1200" dirty="0">
                <a:latin typeface="Aptos" panose="020B0004020202020204" pitchFamily="34" charset="0"/>
              </a:rPr>
              <a:t> </a:t>
            </a:r>
            <a:r>
              <a:rPr lang="de-DE" sz="1200" dirty="0" err="1">
                <a:latin typeface="Aptos" panose="020B0004020202020204" pitchFamily="34" charset="0"/>
              </a:rPr>
              <a:t>replication</a:t>
            </a:r>
            <a:r>
              <a:rPr lang="de-DE" sz="1200" dirty="0">
                <a:latin typeface="Aptos" panose="020B0004020202020204" pitchFamily="34" charset="0"/>
              </a:rPr>
              <a:t> in </a:t>
            </a:r>
            <a:r>
              <a:rPr lang="de-DE" sz="1200" dirty="0" err="1">
                <a:latin typeface="Aptos" panose="020B0004020202020204" pitchFamily="34" charset="0"/>
              </a:rPr>
              <a:t>the</a:t>
            </a:r>
            <a:br>
              <a:rPr lang="de-DE" sz="1200" dirty="0">
                <a:latin typeface="Aptos" panose="020B0004020202020204" pitchFamily="34" charset="0"/>
              </a:rPr>
            </a:br>
            <a:r>
              <a:rPr lang="de-DE" sz="1200" dirty="0" err="1">
                <a:latin typeface="Aptos" panose="020B0004020202020204" pitchFamily="34" charset="0"/>
              </a:rPr>
              <a:t>sending</a:t>
            </a:r>
            <a:r>
              <a:rPr lang="de-DE" sz="1200" dirty="0">
                <a:latin typeface="Aptos" panose="020B0004020202020204" pitchFamily="34" charset="0"/>
              </a:rPr>
              <a:t>/</a:t>
            </a:r>
            <a:r>
              <a:rPr lang="de-DE" sz="1200" dirty="0" err="1">
                <a:latin typeface="Aptos" panose="020B0004020202020204" pitchFamily="34" charset="0"/>
              </a:rPr>
              <a:t>receiving</a:t>
            </a:r>
            <a:r>
              <a:rPr lang="de-DE" sz="1200" dirty="0">
                <a:latin typeface="Aptos" panose="020B0004020202020204" pitchFamily="34" charset="0"/>
              </a:rPr>
              <a:t> </a:t>
            </a:r>
            <a:r>
              <a:rPr lang="de-DE" sz="1200" dirty="0" err="1">
                <a:latin typeface="Aptos" panose="020B0004020202020204" pitchFamily="34" charset="0"/>
              </a:rPr>
              <a:t>system</a:t>
            </a:r>
            <a:endParaRPr lang="de-DE" sz="1200" dirty="0">
              <a:latin typeface="Aptos" panose="020B0004020202020204" pitchFamily="34" charset="0"/>
            </a:endParaRPr>
          </a:p>
        </p:txBody>
      </p:sp>
      <p:sp>
        <p:nvSpPr>
          <p:cNvPr id="2" name="Textfeld 1">
            <a:extLst>
              <a:ext uri="{FF2B5EF4-FFF2-40B4-BE49-F238E27FC236}">
                <a16:creationId xmlns:a16="http://schemas.microsoft.com/office/drawing/2014/main" id="{FC3B7192-8B1F-9395-170F-8C621D592E02}"/>
              </a:ext>
            </a:extLst>
          </p:cNvPr>
          <p:cNvSpPr txBox="1"/>
          <p:nvPr/>
        </p:nvSpPr>
        <p:spPr>
          <a:xfrm>
            <a:off x="5053450" y="3789039"/>
            <a:ext cx="2020361" cy="461665"/>
          </a:xfrm>
          <a:prstGeom prst="rect">
            <a:avLst/>
          </a:prstGeom>
          <a:noFill/>
        </p:spPr>
        <p:txBody>
          <a:bodyPr wrap="none" rtlCol="0">
            <a:spAutoFit/>
          </a:bodyPr>
          <a:lstStyle/>
          <a:p>
            <a:r>
              <a:rPr lang="de-DE" sz="1200" dirty="0">
                <a:latin typeface="Aptos" panose="020B0004020202020204" pitchFamily="34" charset="0"/>
              </a:rPr>
              <a:t>Create </a:t>
            </a:r>
            <a:r>
              <a:rPr lang="de-DE" sz="1200" dirty="0" err="1">
                <a:latin typeface="Aptos" panose="020B0004020202020204" pitchFamily="34" charset="0"/>
              </a:rPr>
              <a:t>required</a:t>
            </a:r>
            <a:r>
              <a:rPr lang="de-DE" sz="1200" dirty="0">
                <a:latin typeface="Aptos" panose="020B0004020202020204" pitchFamily="34" charset="0"/>
              </a:rPr>
              <a:t> </a:t>
            </a:r>
            <a:r>
              <a:rPr lang="de-DE" sz="1200" dirty="0" err="1">
                <a:latin typeface="Aptos" panose="020B0004020202020204" pitchFamily="34" charset="0"/>
              </a:rPr>
              <a:t>distribution</a:t>
            </a:r>
            <a:br>
              <a:rPr lang="de-DE" sz="1200" dirty="0">
                <a:latin typeface="Aptos" panose="020B0004020202020204" pitchFamily="34" charset="0"/>
              </a:rPr>
            </a:br>
            <a:r>
              <a:rPr lang="de-DE" sz="1200" dirty="0" err="1">
                <a:latin typeface="Aptos" panose="020B0004020202020204" pitchFamily="34" charset="0"/>
              </a:rPr>
              <a:t>models</a:t>
            </a:r>
            <a:r>
              <a:rPr lang="de-DE" sz="1200" dirty="0">
                <a:latin typeface="Aptos" panose="020B0004020202020204" pitchFamily="34" charset="0"/>
              </a:rPr>
              <a:t> in BDO</a:t>
            </a:r>
          </a:p>
        </p:txBody>
      </p:sp>
      <p:pic>
        <p:nvPicPr>
          <p:cNvPr id="3" name="Grafik 2">
            <a:extLst>
              <a:ext uri="{FF2B5EF4-FFF2-40B4-BE49-F238E27FC236}">
                <a16:creationId xmlns:a16="http://schemas.microsoft.com/office/drawing/2014/main" id="{F10E0E61-80F5-598A-528D-A190F71EDD17}"/>
              </a:ext>
            </a:extLst>
          </p:cNvPr>
          <p:cNvPicPr>
            <a:picLocks noChangeAspect="1"/>
          </p:cNvPicPr>
          <p:nvPr/>
        </p:nvPicPr>
        <p:blipFill>
          <a:blip r:embed="rId3"/>
          <a:srcRect b="97255"/>
          <a:stretch/>
        </p:blipFill>
        <p:spPr>
          <a:xfrm>
            <a:off x="0" y="0"/>
            <a:ext cx="12192000" cy="188240"/>
          </a:xfrm>
          <a:prstGeom prst="rect">
            <a:avLst/>
          </a:prstGeom>
        </p:spPr>
      </p:pic>
      <p:sp>
        <p:nvSpPr>
          <p:cNvPr id="9" name="Ellipse 10">
            <a:extLst>
              <a:ext uri="{FF2B5EF4-FFF2-40B4-BE49-F238E27FC236}">
                <a16:creationId xmlns:a16="http://schemas.microsoft.com/office/drawing/2014/main" id="{4C1378A9-D69D-1CFA-C488-537B700F817B}"/>
              </a:ext>
            </a:extLst>
          </p:cNvPr>
          <p:cNvSpPr/>
          <p:nvPr/>
        </p:nvSpPr>
        <p:spPr>
          <a:xfrm>
            <a:off x="1119827" y="5772356"/>
            <a:ext cx="360000" cy="360000"/>
          </a:xfrm>
          <a:prstGeom prst="ellipse">
            <a:avLst/>
          </a:prstGeom>
          <a:solidFill>
            <a:schemeClr val="bg1"/>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17" name="Textfeld 16">
            <a:extLst>
              <a:ext uri="{FF2B5EF4-FFF2-40B4-BE49-F238E27FC236}">
                <a16:creationId xmlns:a16="http://schemas.microsoft.com/office/drawing/2014/main" id="{77F46F29-B04D-0E78-9210-2ED2E8F6F66F}"/>
              </a:ext>
            </a:extLst>
          </p:cNvPr>
          <p:cNvSpPr txBox="1"/>
          <p:nvPr/>
        </p:nvSpPr>
        <p:spPr>
          <a:xfrm>
            <a:off x="1119827" y="5769373"/>
            <a:ext cx="360000" cy="369332"/>
          </a:xfrm>
          <a:prstGeom prst="rect">
            <a:avLst/>
          </a:prstGeom>
          <a:noFill/>
        </p:spPr>
        <p:txBody>
          <a:bodyPr wrap="square" rtlCol="0">
            <a:spAutoFit/>
          </a:bodyPr>
          <a:lstStyle/>
          <a:p>
            <a:pPr algn="ctr"/>
            <a:r>
              <a:rPr lang="de-DE" b="1" dirty="0">
                <a:latin typeface="Aptos" panose="020B0004020202020204" pitchFamily="34" charset="0"/>
              </a:rPr>
              <a:t>A</a:t>
            </a:r>
          </a:p>
        </p:txBody>
      </p:sp>
    </p:spTree>
    <p:extLst>
      <p:ext uri="{BB962C8B-B14F-4D97-AF65-F5344CB8AC3E}">
        <p14:creationId xmlns:p14="http://schemas.microsoft.com/office/powerpoint/2010/main" val="18440361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anim calcmode="lin" valueType="num">
                                      <p:cBhvr>
                                        <p:cTn id="8" dur="500" fill="hold"/>
                                        <p:tgtEl>
                                          <p:spTgt spid="104"/>
                                        </p:tgtEl>
                                        <p:attrNameLst>
                                          <p:attrName>ppt_x</p:attrName>
                                        </p:attrNameLst>
                                      </p:cBhvr>
                                      <p:tavLst>
                                        <p:tav tm="0">
                                          <p:val>
                                            <p:strVal val="#ppt_x"/>
                                          </p:val>
                                        </p:tav>
                                        <p:tav tm="100000">
                                          <p:val>
                                            <p:strVal val="#ppt_x"/>
                                          </p:val>
                                        </p:tav>
                                      </p:tavLst>
                                    </p:anim>
                                    <p:anim calcmode="lin" valueType="num">
                                      <p:cBhvr>
                                        <p:cTn id="9" dur="500" fill="hold"/>
                                        <p:tgtEl>
                                          <p:spTgt spid="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625CD-989A-313E-AE7F-443656DF2B45}"/>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9305BC86-8F84-1251-9A7D-593F0F202B60}"/>
              </a:ext>
            </a:extLst>
          </p:cNvPr>
          <p:cNvSpPr txBox="1"/>
          <p:nvPr/>
        </p:nvSpPr>
        <p:spPr>
          <a:xfrm>
            <a:off x="2918956" y="431946"/>
            <a:ext cx="360000" cy="369332"/>
          </a:xfrm>
          <a:prstGeom prst="rect">
            <a:avLst/>
          </a:prstGeom>
          <a:noFill/>
        </p:spPr>
        <p:txBody>
          <a:bodyPr wrap="square" rtlCol="0">
            <a:spAutoFit/>
          </a:bodyPr>
          <a:lstStyle/>
          <a:p>
            <a:pPr algn="ctr"/>
            <a:r>
              <a:rPr lang="de-DE" b="1" dirty="0">
                <a:latin typeface="Aptos" panose="020B0004020202020204" pitchFamily="34" charset="0"/>
              </a:rPr>
              <a:t>B</a:t>
            </a:r>
          </a:p>
        </p:txBody>
      </p:sp>
      <p:cxnSp>
        <p:nvCxnSpPr>
          <p:cNvPr id="9" name="Gerader Verbinder 8">
            <a:extLst>
              <a:ext uri="{FF2B5EF4-FFF2-40B4-BE49-F238E27FC236}">
                <a16:creationId xmlns:a16="http://schemas.microsoft.com/office/drawing/2014/main" id="{D015D679-4D8C-172D-AC07-DB342EABA1BB}"/>
              </a:ext>
            </a:extLst>
          </p:cNvPr>
          <p:cNvCxnSpPr/>
          <p:nvPr/>
        </p:nvCxnSpPr>
        <p:spPr>
          <a:xfrm>
            <a:off x="432961" y="2401750"/>
            <a:ext cx="18000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BC1FCC67-F8FE-CF66-CADE-866BADF069F9}"/>
              </a:ext>
            </a:extLst>
          </p:cNvPr>
          <p:cNvCxnSpPr/>
          <p:nvPr/>
        </p:nvCxnSpPr>
        <p:spPr>
          <a:xfrm>
            <a:off x="2232961" y="2401750"/>
            <a:ext cx="1800000" cy="0"/>
          </a:xfrm>
          <a:prstGeom prst="line">
            <a:avLst/>
          </a:prstGeom>
          <a:ln w="76200">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8EB1D8BE-17D5-5594-48A4-83EEA7E46215}"/>
              </a:ext>
            </a:extLst>
          </p:cNvPr>
          <p:cNvCxnSpPr/>
          <p:nvPr/>
        </p:nvCxnSpPr>
        <p:spPr>
          <a:xfrm>
            <a:off x="4032961" y="2401750"/>
            <a:ext cx="1800000" cy="0"/>
          </a:xfrm>
          <a:prstGeom prst="line">
            <a:avLst/>
          </a:prstGeom>
          <a:ln w="7620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540E8BEE-23B7-BA4D-1A94-8F72FDA26F6B}"/>
              </a:ext>
            </a:extLst>
          </p:cNvPr>
          <p:cNvCxnSpPr/>
          <p:nvPr/>
        </p:nvCxnSpPr>
        <p:spPr>
          <a:xfrm>
            <a:off x="5832961" y="2401750"/>
            <a:ext cx="1800000" cy="0"/>
          </a:xfrm>
          <a:prstGeom prst="line">
            <a:avLst/>
          </a:prstGeom>
          <a:ln w="76200">
            <a:solidFill>
              <a:srgbClr val="73B149"/>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33CD59E1-3E23-4DDF-7ABE-0312CB7C1FF3}"/>
              </a:ext>
            </a:extLst>
          </p:cNvPr>
          <p:cNvCxnSpPr/>
          <p:nvPr/>
        </p:nvCxnSpPr>
        <p:spPr>
          <a:xfrm>
            <a:off x="7632961" y="2401750"/>
            <a:ext cx="1800000" cy="0"/>
          </a:xfrm>
          <a:prstGeom prst="line">
            <a:avLst/>
          </a:prstGeom>
          <a:ln w="76200">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C5F121B6-0061-6A7E-9D7A-1BC6C458CD76}"/>
              </a:ext>
            </a:extLst>
          </p:cNvPr>
          <p:cNvCxnSpPr/>
          <p:nvPr/>
        </p:nvCxnSpPr>
        <p:spPr>
          <a:xfrm>
            <a:off x="9432961" y="2401750"/>
            <a:ext cx="1800000"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F35BB226-4D1C-A074-DFF4-8A9489D35F67}"/>
              </a:ext>
            </a:extLst>
          </p:cNvPr>
          <p:cNvCxnSpPr>
            <a:cxnSpLocks/>
          </p:cNvCxnSpPr>
          <p:nvPr/>
        </p:nvCxnSpPr>
        <p:spPr>
          <a:xfrm>
            <a:off x="1299827" y="2401751"/>
            <a:ext cx="0" cy="359622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3454BEBE-66C3-3617-6A56-38733F331507}"/>
              </a:ext>
            </a:extLst>
          </p:cNvPr>
          <p:cNvCxnSpPr>
            <a:cxnSpLocks/>
          </p:cNvCxnSpPr>
          <p:nvPr/>
        </p:nvCxnSpPr>
        <p:spPr>
          <a:xfrm flipV="1">
            <a:off x="3098956" y="801278"/>
            <a:ext cx="0" cy="1600472"/>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sp>
        <p:nvSpPr>
          <p:cNvPr id="43" name="Ellipse 42">
            <a:extLst>
              <a:ext uri="{FF2B5EF4-FFF2-40B4-BE49-F238E27FC236}">
                <a16:creationId xmlns:a16="http://schemas.microsoft.com/office/drawing/2014/main" id="{5121658D-51AF-F081-40D7-EC73EE23E6EB}"/>
              </a:ext>
            </a:extLst>
          </p:cNvPr>
          <p:cNvSpPr/>
          <p:nvPr/>
        </p:nvSpPr>
        <p:spPr>
          <a:xfrm>
            <a:off x="2918956" y="434929"/>
            <a:ext cx="360000" cy="360000"/>
          </a:xfrm>
          <a:prstGeom prst="ellipse">
            <a:avLst/>
          </a:prstGeom>
          <a:noFill/>
          <a:ln w="28575">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49" name="Textfeld 48">
            <a:extLst>
              <a:ext uri="{FF2B5EF4-FFF2-40B4-BE49-F238E27FC236}">
                <a16:creationId xmlns:a16="http://schemas.microsoft.com/office/drawing/2014/main" id="{DB7B8943-34CD-CC6E-92DF-64CF2A59BA76}"/>
              </a:ext>
            </a:extLst>
          </p:cNvPr>
          <p:cNvSpPr txBox="1"/>
          <p:nvPr/>
        </p:nvSpPr>
        <p:spPr>
          <a:xfrm>
            <a:off x="4760146" y="4345186"/>
            <a:ext cx="360000" cy="369332"/>
          </a:xfrm>
          <a:prstGeom prst="rect">
            <a:avLst/>
          </a:prstGeom>
          <a:noFill/>
          <a:ln>
            <a:noFill/>
          </a:ln>
        </p:spPr>
        <p:txBody>
          <a:bodyPr wrap="square" rtlCol="0">
            <a:spAutoFit/>
          </a:bodyPr>
          <a:lstStyle/>
          <a:p>
            <a:pPr algn="ctr"/>
            <a:r>
              <a:rPr lang="de-DE" b="1" dirty="0">
                <a:latin typeface="Aptos" panose="020B0004020202020204" pitchFamily="34" charset="0"/>
              </a:rPr>
              <a:t>C</a:t>
            </a:r>
          </a:p>
        </p:txBody>
      </p:sp>
      <p:sp>
        <p:nvSpPr>
          <p:cNvPr id="50" name="Ellipse 49">
            <a:extLst>
              <a:ext uri="{FF2B5EF4-FFF2-40B4-BE49-F238E27FC236}">
                <a16:creationId xmlns:a16="http://schemas.microsoft.com/office/drawing/2014/main" id="{CADDD334-66AA-D7DB-3C82-76F0161C5B81}"/>
              </a:ext>
            </a:extLst>
          </p:cNvPr>
          <p:cNvSpPr/>
          <p:nvPr/>
        </p:nvSpPr>
        <p:spPr>
          <a:xfrm>
            <a:off x="4760146" y="4348169"/>
            <a:ext cx="360000" cy="360000"/>
          </a:xfrm>
          <a:prstGeom prst="ellipse">
            <a:avLst/>
          </a:prstGeom>
          <a:noFill/>
          <a:ln w="28575">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cxnSp>
        <p:nvCxnSpPr>
          <p:cNvPr id="51" name="Gerader Verbinder 50">
            <a:extLst>
              <a:ext uri="{FF2B5EF4-FFF2-40B4-BE49-F238E27FC236}">
                <a16:creationId xmlns:a16="http://schemas.microsoft.com/office/drawing/2014/main" id="{8CF9B294-C22B-68C0-05A1-446353576E05}"/>
              </a:ext>
            </a:extLst>
          </p:cNvPr>
          <p:cNvCxnSpPr>
            <a:cxnSpLocks/>
            <a:endCxn id="50" idx="0"/>
          </p:cNvCxnSpPr>
          <p:nvPr/>
        </p:nvCxnSpPr>
        <p:spPr>
          <a:xfrm>
            <a:off x="4940146" y="2401750"/>
            <a:ext cx="0" cy="1946419"/>
          </a:xfrm>
          <a:prstGeom prst="line">
            <a:avLst/>
          </a:prstGeom>
          <a:ln w="28575">
            <a:solidFill>
              <a:srgbClr val="595959"/>
            </a:solidFill>
          </a:ln>
        </p:spPr>
        <p:style>
          <a:lnRef idx="1">
            <a:schemeClr val="accent1"/>
          </a:lnRef>
          <a:fillRef idx="0">
            <a:schemeClr val="accent1"/>
          </a:fillRef>
          <a:effectRef idx="0">
            <a:schemeClr val="accent1"/>
          </a:effectRef>
          <a:fontRef idx="minor">
            <a:schemeClr val="tx1"/>
          </a:fontRef>
        </p:style>
      </p:cxnSp>
      <p:sp>
        <p:nvSpPr>
          <p:cNvPr id="52" name="Textfeld 51">
            <a:extLst>
              <a:ext uri="{FF2B5EF4-FFF2-40B4-BE49-F238E27FC236}">
                <a16:creationId xmlns:a16="http://schemas.microsoft.com/office/drawing/2014/main" id="{E42818AA-5002-1FB9-4111-A38EB5ACE829}"/>
              </a:ext>
            </a:extLst>
          </p:cNvPr>
          <p:cNvSpPr txBox="1"/>
          <p:nvPr/>
        </p:nvSpPr>
        <p:spPr>
          <a:xfrm>
            <a:off x="6563987" y="818444"/>
            <a:ext cx="360000" cy="369332"/>
          </a:xfrm>
          <a:prstGeom prst="rect">
            <a:avLst/>
          </a:prstGeom>
          <a:noFill/>
          <a:ln>
            <a:noFill/>
          </a:ln>
        </p:spPr>
        <p:txBody>
          <a:bodyPr wrap="square" rtlCol="0">
            <a:spAutoFit/>
          </a:bodyPr>
          <a:lstStyle/>
          <a:p>
            <a:pPr algn="ctr"/>
            <a:r>
              <a:rPr lang="de-DE" b="1" dirty="0">
                <a:latin typeface="Aptos" panose="020B0004020202020204" pitchFamily="34" charset="0"/>
              </a:rPr>
              <a:t>D</a:t>
            </a:r>
          </a:p>
        </p:txBody>
      </p:sp>
      <p:sp>
        <p:nvSpPr>
          <p:cNvPr id="53" name="Ellipse 52">
            <a:extLst>
              <a:ext uri="{FF2B5EF4-FFF2-40B4-BE49-F238E27FC236}">
                <a16:creationId xmlns:a16="http://schemas.microsoft.com/office/drawing/2014/main" id="{E879C1F5-3D0A-5D30-B977-28969D8E6B9B}"/>
              </a:ext>
            </a:extLst>
          </p:cNvPr>
          <p:cNvSpPr/>
          <p:nvPr/>
        </p:nvSpPr>
        <p:spPr>
          <a:xfrm>
            <a:off x="6563987" y="821427"/>
            <a:ext cx="360000" cy="360000"/>
          </a:xfrm>
          <a:prstGeom prst="ellipse">
            <a:avLst/>
          </a:prstGeom>
          <a:noFill/>
          <a:ln w="28575">
            <a:solidFill>
              <a:srgbClr val="73B1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cxnSp>
        <p:nvCxnSpPr>
          <p:cNvPr id="54" name="Gerader Verbinder 53">
            <a:extLst>
              <a:ext uri="{FF2B5EF4-FFF2-40B4-BE49-F238E27FC236}">
                <a16:creationId xmlns:a16="http://schemas.microsoft.com/office/drawing/2014/main" id="{14EF7CCC-8835-A039-B6B1-0BC89D4BD4C3}"/>
              </a:ext>
            </a:extLst>
          </p:cNvPr>
          <p:cNvCxnSpPr>
            <a:cxnSpLocks/>
          </p:cNvCxnSpPr>
          <p:nvPr/>
        </p:nvCxnSpPr>
        <p:spPr>
          <a:xfrm flipV="1">
            <a:off x="6743987" y="1187777"/>
            <a:ext cx="0" cy="1213973"/>
          </a:xfrm>
          <a:prstGeom prst="line">
            <a:avLst/>
          </a:prstGeom>
          <a:ln w="28575">
            <a:solidFill>
              <a:srgbClr val="73B149"/>
            </a:solidFill>
          </a:ln>
        </p:spPr>
        <p:style>
          <a:lnRef idx="1">
            <a:schemeClr val="accent1"/>
          </a:lnRef>
          <a:fillRef idx="0">
            <a:schemeClr val="accent1"/>
          </a:fillRef>
          <a:effectRef idx="0">
            <a:schemeClr val="accent1"/>
          </a:effectRef>
          <a:fontRef idx="minor">
            <a:schemeClr val="tx1"/>
          </a:fontRef>
        </p:style>
      </p:cxnSp>
      <p:sp>
        <p:nvSpPr>
          <p:cNvPr id="55" name="Textfeld 54">
            <a:extLst>
              <a:ext uri="{FF2B5EF4-FFF2-40B4-BE49-F238E27FC236}">
                <a16:creationId xmlns:a16="http://schemas.microsoft.com/office/drawing/2014/main" id="{6A5705AC-8713-91F2-7749-03B3872FBE11}"/>
              </a:ext>
            </a:extLst>
          </p:cNvPr>
          <p:cNvSpPr txBox="1"/>
          <p:nvPr/>
        </p:nvSpPr>
        <p:spPr>
          <a:xfrm>
            <a:off x="8367470" y="3538725"/>
            <a:ext cx="360000" cy="369332"/>
          </a:xfrm>
          <a:prstGeom prst="rect">
            <a:avLst/>
          </a:prstGeom>
          <a:noFill/>
          <a:ln>
            <a:noFill/>
          </a:ln>
        </p:spPr>
        <p:txBody>
          <a:bodyPr wrap="square" rtlCol="0">
            <a:spAutoFit/>
          </a:bodyPr>
          <a:lstStyle/>
          <a:p>
            <a:pPr algn="ctr"/>
            <a:r>
              <a:rPr lang="de-DE" b="1" dirty="0">
                <a:latin typeface="Aptos" panose="020B0004020202020204" pitchFamily="34" charset="0"/>
              </a:rPr>
              <a:t>E</a:t>
            </a:r>
          </a:p>
        </p:txBody>
      </p:sp>
      <p:sp>
        <p:nvSpPr>
          <p:cNvPr id="56" name="Ellipse 55">
            <a:extLst>
              <a:ext uri="{FF2B5EF4-FFF2-40B4-BE49-F238E27FC236}">
                <a16:creationId xmlns:a16="http://schemas.microsoft.com/office/drawing/2014/main" id="{5303AC97-0A6C-50E7-0D20-FB70D46084B4}"/>
              </a:ext>
            </a:extLst>
          </p:cNvPr>
          <p:cNvSpPr/>
          <p:nvPr/>
        </p:nvSpPr>
        <p:spPr>
          <a:xfrm>
            <a:off x="8367470" y="3541708"/>
            <a:ext cx="360000" cy="360000"/>
          </a:xfrm>
          <a:prstGeom prst="ellipse">
            <a:avLst/>
          </a:prstGeom>
          <a:noFill/>
          <a:ln w="28575">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cxnSp>
        <p:nvCxnSpPr>
          <p:cNvPr id="60" name="Gerader Verbinder 59">
            <a:extLst>
              <a:ext uri="{FF2B5EF4-FFF2-40B4-BE49-F238E27FC236}">
                <a16:creationId xmlns:a16="http://schemas.microsoft.com/office/drawing/2014/main" id="{E3BE71EA-65B7-C93C-0915-3E7BF2049EB1}"/>
              </a:ext>
            </a:extLst>
          </p:cNvPr>
          <p:cNvCxnSpPr>
            <a:cxnSpLocks/>
            <a:endCxn id="55" idx="0"/>
          </p:cNvCxnSpPr>
          <p:nvPr/>
        </p:nvCxnSpPr>
        <p:spPr>
          <a:xfrm>
            <a:off x="8547470" y="2395401"/>
            <a:ext cx="0" cy="1143324"/>
          </a:xfrm>
          <a:prstGeom prst="line">
            <a:avLst/>
          </a:prstGeom>
          <a:ln w="28575">
            <a:solidFill>
              <a:srgbClr val="4472C4"/>
            </a:solidFill>
          </a:ln>
        </p:spPr>
        <p:style>
          <a:lnRef idx="1">
            <a:schemeClr val="accent1"/>
          </a:lnRef>
          <a:fillRef idx="0">
            <a:schemeClr val="accent1"/>
          </a:fillRef>
          <a:effectRef idx="0">
            <a:schemeClr val="accent1"/>
          </a:effectRef>
          <a:fontRef idx="minor">
            <a:schemeClr val="tx1"/>
          </a:fontRef>
        </p:style>
      </p:cxnSp>
      <p:sp>
        <p:nvSpPr>
          <p:cNvPr id="61" name="Ellipse 60">
            <a:extLst>
              <a:ext uri="{FF2B5EF4-FFF2-40B4-BE49-F238E27FC236}">
                <a16:creationId xmlns:a16="http://schemas.microsoft.com/office/drawing/2014/main" id="{3870BB0A-E2AF-3F05-8E0F-A8BF68554A24}"/>
              </a:ext>
            </a:extLst>
          </p:cNvPr>
          <p:cNvSpPr/>
          <p:nvPr/>
        </p:nvSpPr>
        <p:spPr>
          <a:xfrm>
            <a:off x="1263195" y="5599523"/>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62" name="Ellipse 61">
            <a:extLst>
              <a:ext uri="{FF2B5EF4-FFF2-40B4-BE49-F238E27FC236}">
                <a16:creationId xmlns:a16="http://schemas.microsoft.com/office/drawing/2014/main" id="{8690162F-2A7E-9909-3720-7E3AC84C348E}"/>
              </a:ext>
            </a:extLst>
          </p:cNvPr>
          <p:cNvSpPr/>
          <p:nvPr/>
        </p:nvSpPr>
        <p:spPr>
          <a:xfrm>
            <a:off x="1264761" y="3173691"/>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63" name="Ellipse 62">
            <a:extLst>
              <a:ext uri="{FF2B5EF4-FFF2-40B4-BE49-F238E27FC236}">
                <a16:creationId xmlns:a16="http://schemas.microsoft.com/office/drawing/2014/main" id="{3F9492B8-98C5-438D-F076-91805F41B0E5}"/>
              </a:ext>
            </a:extLst>
          </p:cNvPr>
          <p:cNvSpPr/>
          <p:nvPr/>
        </p:nvSpPr>
        <p:spPr>
          <a:xfrm>
            <a:off x="1261624" y="3575905"/>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64" name="Ellipse 63">
            <a:extLst>
              <a:ext uri="{FF2B5EF4-FFF2-40B4-BE49-F238E27FC236}">
                <a16:creationId xmlns:a16="http://schemas.microsoft.com/office/drawing/2014/main" id="{C46F779E-6D56-90D4-1879-3AEC10B1564A}"/>
              </a:ext>
            </a:extLst>
          </p:cNvPr>
          <p:cNvSpPr/>
          <p:nvPr/>
        </p:nvSpPr>
        <p:spPr>
          <a:xfrm>
            <a:off x="1263196" y="3982822"/>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65" name="Ellipse 64">
            <a:extLst>
              <a:ext uri="{FF2B5EF4-FFF2-40B4-BE49-F238E27FC236}">
                <a16:creationId xmlns:a16="http://schemas.microsoft.com/office/drawing/2014/main" id="{7D199D84-8769-23C2-334C-26A5DE3E8A5F}"/>
              </a:ext>
            </a:extLst>
          </p:cNvPr>
          <p:cNvSpPr/>
          <p:nvPr/>
        </p:nvSpPr>
        <p:spPr>
          <a:xfrm>
            <a:off x="1264767" y="4385033"/>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66" name="Ellipse 65">
            <a:extLst>
              <a:ext uri="{FF2B5EF4-FFF2-40B4-BE49-F238E27FC236}">
                <a16:creationId xmlns:a16="http://schemas.microsoft.com/office/drawing/2014/main" id="{0666AE07-EE51-F6B6-2A53-0D9B71FF75CC}"/>
              </a:ext>
            </a:extLst>
          </p:cNvPr>
          <p:cNvSpPr/>
          <p:nvPr/>
        </p:nvSpPr>
        <p:spPr>
          <a:xfrm>
            <a:off x="1261628" y="4787250"/>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67" name="Ellipse 66">
            <a:extLst>
              <a:ext uri="{FF2B5EF4-FFF2-40B4-BE49-F238E27FC236}">
                <a16:creationId xmlns:a16="http://schemas.microsoft.com/office/drawing/2014/main" id="{328E4B5E-6CD6-AC86-544F-544430F8AC41}"/>
              </a:ext>
            </a:extLst>
          </p:cNvPr>
          <p:cNvSpPr/>
          <p:nvPr/>
        </p:nvSpPr>
        <p:spPr>
          <a:xfrm>
            <a:off x="1263197" y="5194179"/>
            <a:ext cx="75600" cy="756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68" name="Ellipse 67">
            <a:extLst>
              <a:ext uri="{FF2B5EF4-FFF2-40B4-BE49-F238E27FC236}">
                <a16:creationId xmlns:a16="http://schemas.microsoft.com/office/drawing/2014/main" id="{AB017909-72D2-9C8E-D4F0-A6E4A425864E}"/>
              </a:ext>
            </a:extLst>
          </p:cNvPr>
          <p:cNvSpPr/>
          <p:nvPr/>
        </p:nvSpPr>
        <p:spPr>
          <a:xfrm>
            <a:off x="3062132" y="1157933"/>
            <a:ext cx="75600" cy="75600"/>
          </a:xfrm>
          <a:prstGeom prst="ellipse">
            <a:avLst/>
          </a:prstGeom>
          <a:solidFill>
            <a:srgbClr val="ED7D31"/>
          </a:solidFill>
          <a:ln>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69" name="Ellipse 68">
            <a:extLst>
              <a:ext uri="{FF2B5EF4-FFF2-40B4-BE49-F238E27FC236}">
                <a16:creationId xmlns:a16="http://schemas.microsoft.com/office/drawing/2014/main" id="{B7BCA998-577E-FB07-2676-E5DCBD7554F2}"/>
              </a:ext>
            </a:extLst>
          </p:cNvPr>
          <p:cNvSpPr/>
          <p:nvPr/>
        </p:nvSpPr>
        <p:spPr>
          <a:xfrm>
            <a:off x="3058989" y="1560140"/>
            <a:ext cx="75600" cy="75600"/>
          </a:xfrm>
          <a:prstGeom prst="ellipse">
            <a:avLst/>
          </a:prstGeom>
          <a:solidFill>
            <a:srgbClr val="ED7D31"/>
          </a:solidFill>
          <a:ln>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71" name="Ellipse 70">
            <a:extLst>
              <a:ext uri="{FF2B5EF4-FFF2-40B4-BE49-F238E27FC236}">
                <a16:creationId xmlns:a16="http://schemas.microsoft.com/office/drawing/2014/main" id="{B2A2DAD8-A8AE-6C5F-F2DC-356F84D9E4E9}"/>
              </a:ext>
            </a:extLst>
          </p:cNvPr>
          <p:cNvSpPr/>
          <p:nvPr/>
        </p:nvSpPr>
        <p:spPr>
          <a:xfrm>
            <a:off x="6706187" y="1562524"/>
            <a:ext cx="75600" cy="75600"/>
          </a:xfrm>
          <a:prstGeom prst="ellipse">
            <a:avLst/>
          </a:prstGeom>
          <a:solidFill>
            <a:srgbClr val="73B149"/>
          </a:solidFill>
          <a:ln>
            <a:solidFill>
              <a:srgbClr val="73B1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Aptos" panose="020B0004020202020204" pitchFamily="34" charset="0"/>
            </a:endParaRPr>
          </a:p>
        </p:txBody>
      </p:sp>
      <p:sp>
        <p:nvSpPr>
          <p:cNvPr id="72" name="Textfeld 71">
            <a:extLst>
              <a:ext uri="{FF2B5EF4-FFF2-40B4-BE49-F238E27FC236}">
                <a16:creationId xmlns:a16="http://schemas.microsoft.com/office/drawing/2014/main" id="{76773DAD-88E1-C456-388F-C65C0352B9F0}"/>
              </a:ext>
            </a:extLst>
          </p:cNvPr>
          <p:cNvSpPr txBox="1"/>
          <p:nvPr/>
        </p:nvSpPr>
        <p:spPr>
          <a:xfrm>
            <a:off x="10143516" y="822814"/>
            <a:ext cx="360000" cy="369332"/>
          </a:xfrm>
          <a:prstGeom prst="rect">
            <a:avLst/>
          </a:prstGeom>
          <a:noFill/>
          <a:ln>
            <a:noFill/>
          </a:ln>
        </p:spPr>
        <p:txBody>
          <a:bodyPr wrap="square" rtlCol="0">
            <a:spAutoFit/>
          </a:bodyPr>
          <a:lstStyle/>
          <a:p>
            <a:pPr algn="ctr"/>
            <a:r>
              <a:rPr lang="de-DE" b="1" dirty="0">
                <a:latin typeface="Aptos" panose="020B0004020202020204" pitchFamily="34" charset="0"/>
              </a:rPr>
              <a:t>F</a:t>
            </a:r>
          </a:p>
        </p:txBody>
      </p:sp>
      <p:sp>
        <p:nvSpPr>
          <p:cNvPr id="73" name="Ellipse 72">
            <a:extLst>
              <a:ext uri="{FF2B5EF4-FFF2-40B4-BE49-F238E27FC236}">
                <a16:creationId xmlns:a16="http://schemas.microsoft.com/office/drawing/2014/main" id="{440F5DB1-FD35-6A94-A9F6-CDD931AD3378}"/>
              </a:ext>
            </a:extLst>
          </p:cNvPr>
          <p:cNvSpPr/>
          <p:nvPr/>
        </p:nvSpPr>
        <p:spPr>
          <a:xfrm>
            <a:off x="10143516" y="825797"/>
            <a:ext cx="360000" cy="360000"/>
          </a:xfrm>
          <a:prstGeom prst="ellipse">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cxnSp>
        <p:nvCxnSpPr>
          <p:cNvPr id="74" name="Gerader Verbinder 73">
            <a:extLst>
              <a:ext uri="{FF2B5EF4-FFF2-40B4-BE49-F238E27FC236}">
                <a16:creationId xmlns:a16="http://schemas.microsoft.com/office/drawing/2014/main" id="{068AF570-854A-7853-0E54-CA25C381C879}"/>
              </a:ext>
            </a:extLst>
          </p:cNvPr>
          <p:cNvCxnSpPr>
            <a:cxnSpLocks/>
          </p:cNvCxnSpPr>
          <p:nvPr/>
        </p:nvCxnSpPr>
        <p:spPr>
          <a:xfrm flipV="1">
            <a:off x="10323516" y="1192147"/>
            <a:ext cx="0" cy="121397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75" name="Ellipse 74">
            <a:extLst>
              <a:ext uri="{FF2B5EF4-FFF2-40B4-BE49-F238E27FC236}">
                <a16:creationId xmlns:a16="http://schemas.microsoft.com/office/drawing/2014/main" id="{380E82A2-69B0-8046-339B-37A71FAF12BB}"/>
              </a:ext>
            </a:extLst>
          </p:cNvPr>
          <p:cNvSpPr/>
          <p:nvPr/>
        </p:nvSpPr>
        <p:spPr>
          <a:xfrm>
            <a:off x="10285716" y="1560140"/>
            <a:ext cx="75600" cy="75600"/>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76" name="Ellipse 75">
            <a:extLst>
              <a:ext uri="{FF2B5EF4-FFF2-40B4-BE49-F238E27FC236}">
                <a16:creationId xmlns:a16="http://schemas.microsoft.com/office/drawing/2014/main" id="{A840D36A-B4C8-BFFF-3A10-22D4780CCA75}"/>
              </a:ext>
            </a:extLst>
          </p:cNvPr>
          <p:cNvSpPr/>
          <p:nvPr/>
        </p:nvSpPr>
        <p:spPr>
          <a:xfrm>
            <a:off x="8509578" y="3173691"/>
            <a:ext cx="75600" cy="75600"/>
          </a:xfrm>
          <a:prstGeom prst="ellipse">
            <a:avLst/>
          </a:prstGeom>
          <a:solidFill>
            <a:srgbClr val="4472C4"/>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77" name="Ellipse 76">
            <a:extLst>
              <a:ext uri="{FF2B5EF4-FFF2-40B4-BE49-F238E27FC236}">
                <a16:creationId xmlns:a16="http://schemas.microsoft.com/office/drawing/2014/main" id="{3E00556F-A873-BFFD-7ACC-C5E6DEAB89A8}"/>
              </a:ext>
            </a:extLst>
          </p:cNvPr>
          <p:cNvSpPr/>
          <p:nvPr/>
        </p:nvSpPr>
        <p:spPr>
          <a:xfrm>
            <a:off x="4901418" y="3168016"/>
            <a:ext cx="75600" cy="75600"/>
          </a:xfrm>
          <a:prstGeom prst="ellipse">
            <a:avLst/>
          </a:prstGeom>
          <a:solidFill>
            <a:srgbClr val="595959"/>
          </a:solidFill>
          <a:ln>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78" name="Ellipse 77">
            <a:extLst>
              <a:ext uri="{FF2B5EF4-FFF2-40B4-BE49-F238E27FC236}">
                <a16:creationId xmlns:a16="http://schemas.microsoft.com/office/drawing/2014/main" id="{DDC728C4-F53A-5AF3-A567-5E4D8768CE99}"/>
              </a:ext>
            </a:extLst>
          </p:cNvPr>
          <p:cNvSpPr/>
          <p:nvPr/>
        </p:nvSpPr>
        <p:spPr>
          <a:xfrm>
            <a:off x="4902346" y="3575905"/>
            <a:ext cx="75600" cy="75600"/>
          </a:xfrm>
          <a:prstGeom prst="ellipse">
            <a:avLst/>
          </a:prstGeom>
          <a:solidFill>
            <a:srgbClr val="595959"/>
          </a:solidFill>
          <a:ln>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79" name="Ellipse 78">
            <a:extLst>
              <a:ext uri="{FF2B5EF4-FFF2-40B4-BE49-F238E27FC236}">
                <a16:creationId xmlns:a16="http://schemas.microsoft.com/office/drawing/2014/main" id="{7F26DFE2-657C-9D50-195F-8048CC535EA8}"/>
              </a:ext>
            </a:extLst>
          </p:cNvPr>
          <p:cNvSpPr/>
          <p:nvPr/>
        </p:nvSpPr>
        <p:spPr>
          <a:xfrm>
            <a:off x="4902346" y="3982290"/>
            <a:ext cx="75600" cy="75600"/>
          </a:xfrm>
          <a:prstGeom prst="ellipse">
            <a:avLst/>
          </a:prstGeom>
          <a:solidFill>
            <a:srgbClr val="595959"/>
          </a:solidFill>
          <a:ln>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80" name="Textfeld 79">
            <a:extLst>
              <a:ext uri="{FF2B5EF4-FFF2-40B4-BE49-F238E27FC236}">
                <a16:creationId xmlns:a16="http://schemas.microsoft.com/office/drawing/2014/main" id="{D6B38EAF-C121-CDAA-C6A9-62C29DCC6D58}"/>
              </a:ext>
            </a:extLst>
          </p:cNvPr>
          <p:cNvSpPr txBox="1"/>
          <p:nvPr/>
        </p:nvSpPr>
        <p:spPr>
          <a:xfrm>
            <a:off x="741958" y="2063054"/>
            <a:ext cx="1104598" cy="307777"/>
          </a:xfrm>
          <a:prstGeom prst="rect">
            <a:avLst/>
          </a:prstGeom>
          <a:noFill/>
        </p:spPr>
        <p:txBody>
          <a:bodyPr wrap="none" rtlCol="0">
            <a:spAutoFit/>
          </a:bodyPr>
          <a:lstStyle/>
          <a:p>
            <a:pPr algn="ctr"/>
            <a:r>
              <a:rPr lang="de-DE" sz="1400" b="1" dirty="0">
                <a:latin typeface="Aptos" panose="020B0004020202020204" pitchFamily="34" charset="0"/>
              </a:rPr>
              <a:t>Setup - BTP</a:t>
            </a:r>
          </a:p>
        </p:txBody>
      </p:sp>
      <p:sp>
        <p:nvSpPr>
          <p:cNvPr id="81" name="Textfeld 80">
            <a:extLst>
              <a:ext uri="{FF2B5EF4-FFF2-40B4-BE49-F238E27FC236}">
                <a16:creationId xmlns:a16="http://schemas.microsoft.com/office/drawing/2014/main" id="{1557F62C-4942-D41E-4F01-E1A1D5A77C5C}"/>
              </a:ext>
            </a:extLst>
          </p:cNvPr>
          <p:cNvSpPr txBox="1"/>
          <p:nvPr/>
        </p:nvSpPr>
        <p:spPr>
          <a:xfrm>
            <a:off x="2232959" y="2451161"/>
            <a:ext cx="1799999" cy="523220"/>
          </a:xfrm>
          <a:prstGeom prst="rect">
            <a:avLst/>
          </a:prstGeom>
          <a:noFill/>
        </p:spPr>
        <p:txBody>
          <a:bodyPr wrap="square" rtlCol="0">
            <a:spAutoFit/>
          </a:bodyPr>
          <a:lstStyle/>
          <a:p>
            <a:pPr algn="ctr"/>
            <a:r>
              <a:rPr lang="de-DE" sz="1400" b="1" dirty="0">
                <a:latin typeface="Aptos" panose="020B0004020202020204" pitchFamily="34" charset="0"/>
              </a:rPr>
              <a:t>Setup – SAP</a:t>
            </a:r>
            <a:br>
              <a:rPr lang="de-DE" sz="1400" b="1" dirty="0">
                <a:latin typeface="Aptos" panose="020B0004020202020204" pitchFamily="34" charset="0"/>
              </a:rPr>
            </a:br>
            <a:r>
              <a:rPr lang="de-DE" sz="1400" b="1" dirty="0">
                <a:latin typeface="Aptos" panose="020B0004020202020204" pitchFamily="34" charset="0"/>
              </a:rPr>
              <a:t>S/4HANA Cloud</a:t>
            </a:r>
          </a:p>
        </p:txBody>
      </p:sp>
      <p:sp>
        <p:nvSpPr>
          <p:cNvPr id="82" name="Textfeld 81">
            <a:extLst>
              <a:ext uri="{FF2B5EF4-FFF2-40B4-BE49-F238E27FC236}">
                <a16:creationId xmlns:a16="http://schemas.microsoft.com/office/drawing/2014/main" id="{0BF914B3-AF3D-9296-AE30-4B4C7BFF3F02}"/>
              </a:ext>
            </a:extLst>
          </p:cNvPr>
          <p:cNvSpPr txBox="1"/>
          <p:nvPr/>
        </p:nvSpPr>
        <p:spPr>
          <a:xfrm>
            <a:off x="4032958" y="2057452"/>
            <a:ext cx="1799999" cy="307777"/>
          </a:xfrm>
          <a:prstGeom prst="rect">
            <a:avLst/>
          </a:prstGeom>
          <a:noFill/>
        </p:spPr>
        <p:txBody>
          <a:bodyPr wrap="square" rtlCol="0">
            <a:spAutoFit/>
          </a:bodyPr>
          <a:lstStyle/>
          <a:p>
            <a:pPr algn="ctr"/>
            <a:r>
              <a:rPr lang="de-DE" sz="1400" b="1" dirty="0" err="1">
                <a:latin typeface="Aptos" panose="020B0004020202020204" pitchFamily="34" charset="0"/>
              </a:rPr>
              <a:t>Configure</a:t>
            </a:r>
            <a:r>
              <a:rPr lang="de-DE" sz="1400" b="1" dirty="0">
                <a:latin typeface="Aptos" panose="020B0004020202020204" pitchFamily="34" charset="0"/>
              </a:rPr>
              <a:t> BDO</a:t>
            </a:r>
          </a:p>
        </p:txBody>
      </p:sp>
      <p:sp>
        <p:nvSpPr>
          <p:cNvPr id="83" name="Textfeld 82">
            <a:extLst>
              <a:ext uri="{FF2B5EF4-FFF2-40B4-BE49-F238E27FC236}">
                <a16:creationId xmlns:a16="http://schemas.microsoft.com/office/drawing/2014/main" id="{BC36CC45-CFFE-D18A-9804-BD2A1F737DF1}"/>
              </a:ext>
            </a:extLst>
          </p:cNvPr>
          <p:cNvSpPr txBox="1"/>
          <p:nvPr/>
        </p:nvSpPr>
        <p:spPr>
          <a:xfrm>
            <a:off x="5835281" y="2452168"/>
            <a:ext cx="1799999" cy="523220"/>
          </a:xfrm>
          <a:prstGeom prst="rect">
            <a:avLst/>
          </a:prstGeom>
          <a:noFill/>
        </p:spPr>
        <p:txBody>
          <a:bodyPr wrap="square" rtlCol="0">
            <a:spAutoFit/>
          </a:bodyPr>
          <a:lstStyle/>
          <a:p>
            <a:pPr algn="ctr"/>
            <a:r>
              <a:rPr lang="de-DE" sz="1400" b="1" dirty="0">
                <a:latin typeface="Aptos" panose="020B0004020202020204" pitchFamily="34" charset="0"/>
              </a:rPr>
              <a:t>Setup – </a:t>
            </a:r>
            <a:r>
              <a:rPr lang="de-DE" sz="1400" b="1" dirty="0" err="1">
                <a:latin typeface="Aptos" panose="020B0004020202020204" pitchFamily="34" charset="0"/>
              </a:rPr>
              <a:t>Sending</a:t>
            </a:r>
            <a:r>
              <a:rPr lang="de-DE" sz="1400" b="1" dirty="0">
                <a:latin typeface="Aptos" panose="020B0004020202020204" pitchFamily="34" charset="0"/>
              </a:rPr>
              <a:t>/</a:t>
            </a:r>
            <a:br>
              <a:rPr lang="de-DE" sz="1400" b="1" dirty="0">
                <a:latin typeface="Aptos" panose="020B0004020202020204" pitchFamily="34" charset="0"/>
              </a:rPr>
            </a:br>
            <a:r>
              <a:rPr lang="de-DE" sz="1400" b="1" dirty="0" err="1">
                <a:latin typeface="Aptos" panose="020B0004020202020204" pitchFamily="34" charset="0"/>
              </a:rPr>
              <a:t>Receiving</a:t>
            </a:r>
            <a:r>
              <a:rPr lang="de-DE" sz="1400" b="1" dirty="0">
                <a:latin typeface="Aptos" panose="020B0004020202020204" pitchFamily="34" charset="0"/>
              </a:rPr>
              <a:t> System</a:t>
            </a:r>
          </a:p>
        </p:txBody>
      </p:sp>
      <p:sp>
        <p:nvSpPr>
          <p:cNvPr id="84" name="Textfeld 83">
            <a:extLst>
              <a:ext uri="{FF2B5EF4-FFF2-40B4-BE49-F238E27FC236}">
                <a16:creationId xmlns:a16="http://schemas.microsoft.com/office/drawing/2014/main" id="{2916ABD7-1361-C247-B680-E75C28CA46DC}"/>
              </a:ext>
            </a:extLst>
          </p:cNvPr>
          <p:cNvSpPr txBox="1"/>
          <p:nvPr/>
        </p:nvSpPr>
        <p:spPr>
          <a:xfrm>
            <a:off x="7632962" y="2051741"/>
            <a:ext cx="1799999" cy="307777"/>
          </a:xfrm>
          <a:prstGeom prst="rect">
            <a:avLst/>
          </a:prstGeom>
          <a:noFill/>
        </p:spPr>
        <p:txBody>
          <a:bodyPr wrap="square" rtlCol="0">
            <a:spAutoFit/>
          </a:bodyPr>
          <a:lstStyle/>
          <a:p>
            <a:pPr algn="ctr"/>
            <a:r>
              <a:rPr lang="de-DE" sz="1400" b="1" dirty="0">
                <a:latin typeface="Aptos" panose="020B0004020202020204" pitchFamily="34" charset="0"/>
              </a:rPr>
              <a:t>Replication</a:t>
            </a:r>
          </a:p>
        </p:txBody>
      </p:sp>
      <p:sp>
        <p:nvSpPr>
          <p:cNvPr id="85" name="Textfeld 84">
            <a:extLst>
              <a:ext uri="{FF2B5EF4-FFF2-40B4-BE49-F238E27FC236}">
                <a16:creationId xmlns:a16="http://schemas.microsoft.com/office/drawing/2014/main" id="{59F3F6DE-B0AF-5301-9835-05F90DB110FE}"/>
              </a:ext>
            </a:extLst>
          </p:cNvPr>
          <p:cNvSpPr txBox="1"/>
          <p:nvPr/>
        </p:nvSpPr>
        <p:spPr>
          <a:xfrm>
            <a:off x="9432962" y="2451665"/>
            <a:ext cx="1799999" cy="523220"/>
          </a:xfrm>
          <a:prstGeom prst="rect">
            <a:avLst/>
          </a:prstGeom>
          <a:noFill/>
        </p:spPr>
        <p:txBody>
          <a:bodyPr wrap="square" rtlCol="0">
            <a:spAutoFit/>
          </a:bodyPr>
          <a:lstStyle/>
          <a:p>
            <a:pPr algn="ctr"/>
            <a:r>
              <a:rPr lang="de-DE" sz="1400" b="1" dirty="0">
                <a:latin typeface="Aptos" panose="020B0004020202020204" pitchFamily="34" charset="0"/>
              </a:rPr>
              <a:t>Monitoring – SAP SuccessFactors EC</a:t>
            </a:r>
          </a:p>
        </p:txBody>
      </p:sp>
      <p:sp>
        <p:nvSpPr>
          <p:cNvPr id="86" name="Textfeld 85">
            <a:extLst>
              <a:ext uri="{FF2B5EF4-FFF2-40B4-BE49-F238E27FC236}">
                <a16:creationId xmlns:a16="http://schemas.microsoft.com/office/drawing/2014/main" id="{1360B052-9FC3-6EEE-23DC-B12B1C5142C8}"/>
              </a:ext>
            </a:extLst>
          </p:cNvPr>
          <p:cNvSpPr txBox="1"/>
          <p:nvPr/>
        </p:nvSpPr>
        <p:spPr>
          <a:xfrm>
            <a:off x="1409315" y="3069221"/>
            <a:ext cx="1647118" cy="276999"/>
          </a:xfrm>
          <a:prstGeom prst="rect">
            <a:avLst/>
          </a:prstGeom>
          <a:noFill/>
        </p:spPr>
        <p:txBody>
          <a:bodyPr wrap="none" rtlCol="0">
            <a:spAutoFit/>
          </a:bodyPr>
          <a:lstStyle/>
          <a:p>
            <a:r>
              <a:rPr lang="de-DE" sz="1200" dirty="0" err="1">
                <a:latin typeface="Aptos" panose="020B0004020202020204" pitchFamily="34" charset="0"/>
              </a:rPr>
              <a:t>Assign</a:t>
            </a:r>
            <a:r>
              <a:rPr lang="de-DE" sz="1200" dirty="0">
                <a:latin typeface="Aptos" panose="020B0004020202020204" pitchFamily="34" charset="0"/>
              </a:rPr>
              <a:t> global </a:t>
            </a:r>
            <a:r>
              <a:rPr lang="de-DE" sz="1200" dirty="0" err="1">
                <a:latin typeface="Aptos" panose="020B0004020202020204" pitchFamily="34" charset="0"/>
              </a:rPr>
              <a:t>account</a:t>
            </a:r>
            <a:endParaRPr lang="de-DE" sz="1200" dirty="0">
              <a:latin typeface="Aptos" panose="020B0004020202020204" pitchFamily="34" charset="0"/>
            </a:endParaRPr>
          </a:p>
        </p:txBody>
      </p:sp>
      <p:sp>
        <p:nvSpPr>
          <p:cNvPr id="87" name="Textfeld 86">
            <a:extLst>
              <a:ext uri="{FF2B5EF4-FFF2-40B4-BE49-F238E27FC236}">
                <a16:creationId xmlns:a16="http://schemas.microsoft.com/office/drawing/2014/main" id="{6ABB68D9-2990-5378-F6E0-B2DB39223132}"/>
              </a:ext>
            </a:extLst>
          </p:cNvPr>
          <p:cNvSpPr txBox="1"/>
          <p:nvPr/>
        </p:nvSpPr>
        <p:spPr>
          <a:xfrm>
            <a:off x="1409315" y="3481310"/>
            <a:ext cx="1437188" cy="276999"/>
          </a:xfrm>
          <a:prstGeom prst="rect">
            <a:avLst/>
          </a:prstGeom>
          <a:noFill/>
        </p:spPr>
        <p:txBody>
          <a:bodyPr wrap="none" rtlCol="0">
            <a:spAutoFit/>
          </a:bodyPr>
          <a:lstStyle/>
          <a:p>
            <a:r>
              <a:rPr lang="de-DE" sz="1200" dirty="0">
                <a:latin typeface="Aptos" panose="020B0004020202020204" pitchFamily="34" charset="0"/>
              </a:rPr>
              <a:t>Create </a:t>
            </a:r>
            <a:r>
              <a:rPr lang="de-DE" sz="1200" dirty="0" err="1">
                <a:latin typeface="Aptos" panose="020B0004020202020204" pitchFamily="34" charset="0"/>
              </a:rPr>
              <a:t>entitlement</a:t>
            </a:r>
            <a:endParaRPr lang="de-DE" sz="1200" dirty="0">
              <a:latin typeface="Aptos" panose="020B0004020202020204" pitchFamily="34" charset="0"/>
            </a:endParaRPr>
          </a:p>
        </p:txBody>
      </p:sp>
      <p:sp>
        <p:nvSpPr>
          <p:cNvPr id="88" name="Textfeld 87">
            <a:extLst>
              <a:ext uri="{FF2B5EF4-FFF2-40B4-BE49-F238E27FC236}">
                <a16:creationId xmlns:a16="http://schemas.microsoft.com/office/drawing/2014/main" id="{D76FC5D8-7F99-2E3C-F532-D31832C06680}"/>
              </a:ext>
            </a:extLst>
          </p:cNvPr>
          <p:cNvSpPr txBox="1"/>
          <p:nvPr/>
        </p:nvSpPr>
        <p:spPr>
          <a:xfrm>
            <a:off x="1409315" y="3884616"/>
            <a:ext cx="1575047" cy="276999"/>
          </a:xfrm>
          <a:prstGeom prst="rect">
            <a:avLst/>
          </a:prstGeom>
          <a:noFill/>
        </p:spPr>
        <p:txBody>
          <a:bodyPr wrap="none" rtlCol="0">
            <a:spAutoFit/>
          </a:bodyPr>
          <a:lstStyle/>
          <a:p>
            <a:r>
              <a:rPr lang="de-DE" sz="1200" dirty="0">
                <a:latin typeface="Aptos" panose="020B0004020202020204" pitchFamily="34" charset="0"/>
              </a:rPr>
              <a:t>Create a </a:t>
            </a:r>
            <a:r>
              <a:rPr lang="de-DE" sz="1200" dirty="0" err="1">
                <a:latin typeface="Aptos" panose="020B0004020202020204" pitchFamily="34" charset="0"/>
              </a:rPr>
              <a:t>subaccount</a:t>
            </a:r>
            <a:endParaRPr lang="de-DE" sz="1200" dirty="0">
              <a:latin typeface="Aptos" panose="020B0004020202020204" pitchFamily="34" charset="0"/>
            </a:endParaRPr>
          </a:p>
        </p:txBody>
      </p:sp>
      <p:sp>
        <p:nvSpPr>
          <p:cNvPr id="89" name="Textfeld 88">
            <a:extLst>
              <a:ext uri="{FF2B5EF4-FFF2-40B4-BE49-F238E27FC236}">
                <a16:creationId xmlns:a16="http://schemas.microsoft.com/office/drawing/2014/main" id="{FF33A112-2A5F-0910-639A-F5CD6ED27B63}"/>
              </a:ext>
            </a:extLst>
          </p:cNvPr>
          <p:cNvSpPr txBox="1"/>
          <p:nvPr/>
        </p:nvSpPr>
        <p:spPr>
          <a:xfrm>
            <a:off x="1409314" y="4193657"/>
            <a:ext cx="1423275" cy="461665"/>
          </a:xfrm>
          <a:prstGeom prst="rect">
            <a:avLst/>
          </a:prstGeom>
          <a:noFill/>
        </p:spPr>
        <p:txBody>
          <a:bodyPr wrap="none" rtlCol="0">
            <a:spAutoFit/>
          </a:bodyPr>
          <a:lstStyle/>
          <a:p>
            <a:r>
              <a:rPr lang="de-DE" sz="1200" dirty="0">
                <a:latin typeface="Aptos" panose="020B0004020202020204" pitchFamily="34" charset="0"/>
              </a:rPr>
              <a:t>Create a </a:t>
            </a:r>
            <a:r>
              <a:rPr lang="de-DE" sz="1200" dirty="0" err="1">
                <a:latin typeface="Aptos" panose="020B0004020202020204" pitchFamily="34" charset="0"/>
              </a:rPr>
              <a:t>tenant</a:t>
            </a:r>
            <a:r>
              <a:rPr lang="de-DE" sz="1200" dirty="0">
                <a:latin typeface="Aptos" panose="020B0004020202020204" pitchFamily="34" charset="0"/>
              </a:rPr>
              <a:t> </a:t>
            </a:r>
            <a:r>
              <a:rPr lang="de-DE" sz="1200" dirty="0" err="1">
                <a:latin typeface="Aptos" panose="020B0004020202020204" pitchFamily="34" charset="0"/>
              </a:rPr>
              <a:t>for</a:t>
            </a:r>
            <a:endParaRPr lang="de-DE" sz="1200" dirty="0">
              <a:latin typeface="Aptos" panose="020B0004020202020204" pitchFamily="34" charset="0"/>
            </a:endParaRPr>
          </a:p>
          <a:p>
            <a:r>
              <a:rPr lang="de-DE" sz="1200" dirty="0" err="1">
                <a:latin typeface="Aptos" panose="020B0004020202020204" pitchFamily="34" charset="0"/>
              </a:rPr>
              <a:t>your</a:t>
            </a:r>
            <a:r>
              <a:rPr lang="de-DE" sz="1200" dirty="0">
                <a:latin typeface="Aptos" panose="020B0004020202020204" pitchFamily="34" charset="0"/>
              </a:rPr>
              <a:t> </a:t>
            </a:r>
            <a:r>
              <a:rPr lang="de-DE" sz="1200" dirty="0" err="1">
                <a:latin typeface="Aptos" panose="020B0004020202020204" pitchFamily="34" charset="0"/>
              </a:rPr>
              <a:t>subaccount</a:t>
            </a:r>
            <a:endParaRPr lang="de-DE" sz="1200" dirty="0">
              <a:latin typeface="Aptos" panose="020B0004020202020204" pitchFamily="34" charset="0"/>
            </a:endParaRPr>
          </a:p>
        </p:txBody>
      </p:sp>
      <p:sp>
        <p:nvSpPr>
          <p:cNvPr id="90" name="Textfeld 89">
            <a:extLst>
              <a:ext uri="{FF2B5EF4-FFF2-40B4-BE49-F238E27FC236}">
                <a16:creationId xmlns:a16="http://schemas.microsoft.com/office/drawing/2014/main" id="{AD3B7108-B9A1-5D3E-CC79-6DDAB91BE4BE}"/>
              </a:ext>
            </a:extLst>
          </p:cNvPr>
          <p:cNvSpPr txBox="1"/>
          <p:nvPr/>
        </p:nvSpPr>
        <p:spPr>
          <a:xfrm>
            <a:off x="1412352" y="4591839"/>
            <a:ext cx="1749005" cy="461665"/>
          </a:xfrm>
          <a:prstGeom prst="rect">
            <a:avLst/>
          </a:prstGeom>
          <a:noFill/>
        </p:spPr>
        <p:txBody>
          <a:bodyPr wrap="none" rtlCol="0">
            <a:spAutoFit/>
          </a:bodyPr>
          <a:lstStyle/>
          <a:p>
            <a:r>
              <a:rPr lang="de-DE" sz="1200" dirty="0">
                <a:latin typeface="Aptos" panose="020B0004020202020204" pitchFamily="34" charset="0"/>
              </a:rPr>
              <a:t>Create </a:t>
            </a:r>
            <a:r>
              <a:rPr lang="de-DE" sz="1200" dirty="0" err="1">
                <a:latin typeface="Aptos" panose="020B0004020202020204" pitchFamily="34" charset="0"/>
              </a:rPr>
              <a:t>service</a:t>
            </a:r>
            <a:r>
              <a:rPr lang="de-DE" sz="1200" dirty="0">
                <a:latin typeface="Aptos" panose="020B0004020202020204" pitchFamily="34" charset="0"/>
              </a:rPr>
              <a:t> </a:t>
            </a:r>
            <a:r>
              <a:rPr lang="de-DE" sz="1200" dirty="0" err="1">
                <a:latin typeface="Aptos" panose="020B0004020202020204" pitchFamily="34" charset="0"/>
              </a:rPr>
              <a:t>instance</a:t>
            </a:r>
            <a:br>
              <a:rPr lang="de-DE" sz="1200" dirty="0">
                <a:latin typeface="Aptos" panose="020B0004020202020204" pitchFamily="34" charset="0"/>
              </a:rPr>
            </a:br>
            <a:r>
              <a:rPr lang="de-DE" sz="1200" dirty="0">
                <a:latin typeface="Aptos" panose="020B0004020202020204" pitchFamily="34" charset="0"/>
              </a:rPr>
              <a:t>and </a:t>
            </a:r>
            <a:r>
              <a:rPr lang="de-DE" sz="1200" dirty="0" err="1">
                <a:latin typeface="Aptos" panose="020B0004020202020204" pitchFamily="34" charset="0"/>
              </a:rPr>
              <a:t>service</a:t>
            </a:r>
            <a:r>
              <a:rPr lang="de-DE" sz="1200" dirty="0">
                <a:latin typeface="Aptos" panose="020B0004020202020204" pitchFamily="34" charset="0"/>
              </a:rPr>
              <a:t> </a:t>
            </a:r>
            <a:r>
              <a:rPr lang="de-DE" sz="1200" dirty="0" err="1">
                <a:latin typeface="Aptos" panose="020B0004020202020204" pitchFamily="34" charset="0"/>
              </a:rPr>
              <a:t>key</a:t>
            </a:r>
            <a:endParaRPr lang="de-DE" sz="1200" dirty="0">
              <a:latin typeface="Aptos" panose="020B0004020202020204" pitchFamily="34" charset="0"/>
            </a:endParaRPr>
          </a:p>
        </p:txBody>
      </p:sp>
      <p:sp>
        <p:nvSpPr>
          <p:cNvPr id="105" name="Textfeld 104">
            <a:extLst>
              <a:ext uri="{FF2B5EF4-FFF2-40B4-BE49-F238E27FC236}">
                <a16:creationId xmlns:a16="http://schemas.microsoft.com/office/drawing/2014/main" id="{591C4382-1CC0-DDBB-03B9-050A2A98BBA6}"/>
              </a:ext>
            </a:extLst>
          </p:cNvPr>
          <p:cNvSpPr txBox="1"/>
          <p:nvPr/>
        </p:nvSpPr>
        <p:spPr>
          <a:xfrm>
            <a:off x="1413857" y="5096113"/>
            <a:ext cx="2159437" cy="276999"/>
          </a:xfrm>
          <a:prstGeom prst="rect">
            <a:avLst/>
          </a:prstGeom>
          <a:noFill/>
        </p:spPr>
        <p:txBody>
          <a:bodyPr wrap="none" rtlCol="0">
            <a:spAutoFit/>
          </a:bodyPr>
          <a:lstStyle/>
          <a:p>
            <a:r>
              <a:rPr lang="de-DE" sz="1200" dirty="0" err="1">
                <a:latin typeface="Aptos" panose="020B0004020202020204" pitchFamily="34" charset="0"/>
              </a:rPr>
              <a:t>Configure</a:t>
            </a:r>
            <a:r>
              <a:rPr lang="de-DE" sz="1200" dirty="0">
                <a:latin typeface="Aptos" panose="020B0004020202020204" pitchFamily="34" charset="0"/>
              </a:rPr>
              <a:t> </a:t>
            </a:r>
            <a:r>
              <a:rPr lang="de-DE" sz="1200" dirty="0" err="1">
                <a:latin typeface="Aptos" panose="020B0004020202020204" pitchFamily="34" charset="0"/>
              </a:rPr>
              <a:t>business</a:t>
            </a:r>
            <a:r>
              <a:rPr lang="de-DE" sz="1200" dirty="0">
                <a:latin typeface="Aptos" panose="020B0004020202020204" pitchFamily="34" charset="0"/>
              </a:rPr>
              <a:t> </a:t>
            </a:r>
            <a:r>
              <a:rPr lang="de-DE" sz="1200" dirty="0" err="1">
                <a:latin typeface="Aptos" panose="020B0004020202020204" pitchFamily="34" charset="0"/>
              </a:rPr>
              <a:t>system</a:t>
            </a:r>
            <a:r>
              <a:rPr lang="de-DE" sz="1200" dirty="0">
                <a:latin typeface="Aptos" panose="020B0004020202020204" pitchFamily="34" charset="0"/>
              </a:rPr>
              <a:t> ID</a:t>
            </a:r>
          </a:p>
        </p:txBody>
      </p:sp>
      <p:sp>
        <p:nvSpPr>
          <p:cNvPr id="106" name="Textfeld 105">
            <a:extLst>
              <a:ext uri="{FF2B5EF4-FFF2-40B4-BE49-F238E27FC236}">
                <a16:creationId xmlns:a16="http://schemas.microsoft.com/office/drawing/2014/main" id="{548772D8-BB23-BDCC-DE49-F44BD6D25507}"/>
              </a:ext>
            </a:extLst>
          </p:cNvPr>
          <p:cNvSpPr txBox="1"/>
          <p:nvPr/>
        </p:nvSpPr>
        <p:spPr>
          <a:xfrm>
            <a:off x="1409314" y="5502759"/>
            <a:ext cx="2050882" cy="276999"/>
          </a:xfrm>
          <a:prstGeom prst="rect">
            <a:avLst/>
          </a:prstGeom>
          <a:noFill/>
        </p:spPr>
        <p:txBody>
          <a:bodyPr wrap="none" rtlCol="0">
            <a:spAutoFit/>
          </a:bodyPr>
          <a:lstStyle/>
          <a:p>
            <a:r>
              <a:rPr lang="de-DE" sz="1200" dirty="0" err="1">
                <a:latin typeface="Aptos" panose="020B0004020202020204" pitchFamily="34" charset="0"/>
              </a:rPr>
              <a:t>Configure</a:t>
            </a:r>
            <a:r>
              <a:rPr lang="de-DE" sz="1200" dirty="0">
                <a:latin typeface="Aptos" panose="020B0004020202020204" pitchFamily="34" charset="0"/>
              </a:rPr>
              <a:t> </a:t>
            </a:r>
            <a:r>
              <a:rPr lang="de-DE" sz="1200" dirty="0" err="1">
                <a:latin typeface="Aptos" panose="020B0004020202020204" pitchFamily="34" charset="0"/>
              </a:rPr>
              <a:t>write</a:t>
            </a:r>
            <a:r>
              <a:rPr lang="de-DE" sz="1200" dirty="0">
                <a:latin typeface="Aptos" panose="020B0004020202020204" pitchFamily="34" charset="0"/>
              </a:rPr>
              <a:t> </a:t>
            </a:r>
            <a:r>
              <a:rPr lang="de-DE" sz="1200" dirty="0" err="1">
                <a:latin typeface="Aptos" panose="020B0004020202020204" pitchFamily="34" charset="0"/>
              </a:rPr>
              <a:t>permissions</a:t>
            </a:r>
            <a:endParaRPr lang="de-DE" sz="1200" dirty="0">
              <a:latin typeface="Aptos" panose="020B0004020202020204" pitchFamily="34" charset="0"/>
            </a:endParaRPr>
          </a:p>
        </p:txBody>
      </p:sp>
      <p:sp>
        <p:nvSpPr>
          <p:cNvPr id="107" name="Textfeld 106">
            <a:extLst>
              <a:ext uri="{FF2B5EF4-FFF2-40B4-BE49-F238E27FC236}">
                <a16:creationId xmlns:a16="http://schemas.microsoft.com/office/drawing/2014/main" id="{BBE0FB21-11A1-28C0-1AE5-90947E24F33B}"/>
              </a:ext>
            </a:extLst>
          </p:cNvPr>
          <p:cNvSpPr txBox="1"/>
          <p:nvPr/>
        </p:nvSpPr>
        <p:spPr>
          <a:xfrm>
            <a:off x="3215488" y="968865"/>
            <a:ext cx="1717073" cy="461665"/>
          </a:xfrm>
          <a:prstGeom prst="rect">
            <a:avLst/>
          </a:prstGeom>
          <a:noFill/>
        </p:spPr>
        <p:txBody>
          <a:bodyPr wrap="none" rtlCol="0">
            <a:spAutoFit/>
          </a:bodyPr>
          <a:lstStyle/>
          <a:p>
            <a:r>
              <a:rPr lang="de-DE" sz="1200" dirty="0">
                <a:latin typeface="Aptos" panose="020B0004020202020204" pitchFamily="34" charset="0"/>
              </a:rPr>
              <a:t>Create </a:t>
            </a:r>
            <a:r>
              <a:rPr lang="de-DE" sz="1200" dirty="0" err="1">
                <a:latin typeface="Aptos" panose="020B0004020202020204" pitchFamily="34" charset="0"/>
              </a:rPr>
              <a:t>communication</a:t>
            </a:r>
            <a:endParaRPr lang="de-DE" sz="1200" dirty="0">
              <a:latin typeface="Aptos" panose="020B0004020202020204" pitchFamily="34" charset="0"/>
            </a:endParaRPr>
          </a:p>
          <a:p>
            <a:r>
              <a:rPr lang="de-DE" sz="1200" dirty="0" err="1">
                <a:latin typeface="Aptos" panose="020B0004020202020204" pitchFamily="34" charset="0"/>
              </a:rPr>
              <a:t>arrangement</a:t>
            </a:r>
            <a:r>
              <a:rPr lang="de-DE" sz="1200" dirty="0">
                <a:latin typeface="Aptos" panose="020B0004020202020204" pitchFamily="34" charset="0"/>
              </a:rPr>
              <a:t> BDO</a:t>
            </a:r>
          </a:p>
        </p:txBody>
      </p:sp>
      <p:sp>
        <p:nvSpPr>
          <p:cNvPr id="108" name="Textfeld 107">
            <a:extLst>
              <a:ext uri="{FF2B5EF4-FFF2-40B4-BE49-F238E27FC236}">
                <a16:creationId xmlns:a16="http://schemas.microsoft.com/office/drawing/2014/main" id="{5CD3016B-D719-A72B-8BBC-937F96DB4DF0}"/>
              </a:ext>
            </a:extLst>
          </p:cNvPr>
          <p:cNvSpPr txBox="1"/>
          <p:nvPr/>
        </p:nvSpPr>
        <p:spPr>
          <a:xfrm>
            <a:off x="3213538" y="1362394"/>
            <a:ext cx="1717073" cy="461665"/>
          </a:xfrm>
          <a:prstGeom prst="rect">
            <a:avLst/>
          </a:prstGeom>
          <a:noFill/>
        </p:spPr>
        <p:txBody>
          <a:bodyPr wrap="none" rtlCol="0">
            <a:spAutoFit/>
          </a:bodyPr>
          <a:lstStyle/>
          <a:p>
            <a:r>
              <a:rPr lang="de-DE" sz="1200" dirty="0">
                <a:latin typeface="Aptos" panose="020B0004020202020204" pitchFamily="34" charset="0"/>
              </a:rPr>
              <a:t>Create </a:t>
            </a:r>
            <a:r>
              <a:rPr lang="de-DE" sz="1200" dirty="0" err="1">
                <a:latin typeface="Aptos" panose="020B0004020202020204" pitchFamily="34" charset="0"/>
              </a:rPr>
              <a:t>communication</a:t>
            </a:r>
            <a:endParaRPr lang="de-DE" sz="1200" dirty="0">
              <a:latin typeface="Aptos" panose="020B0004020202020204" pitchFamily="34" charset="0"/>
            </a:endParaRPr>
          </a:p>
          <a:p>
            <a:r>
              <a:rPr lang="de-DE" sz="1200" dirty="0" err="1">
                <a:latin typeface="Aptos" panose="020B0004020202020204" pitchFamily="34" charset="0"/>
              </a:rPr>
              <a:t>arrangement</a:t>
            </a:r>
            <a:r>
              <a:rPr lang="de-DE" sz="1200" dirty="0">
                <a:latin typeface="Aptos" panose="020B0004020202020204" pitchFamily="34" charset="0"/>
              </a:rPr>
              <a:t> MDI</a:t>
            </a:r>
          </a:p>
        </p:txBody>
      </p:sp>
      <p:sp>
        <p:nvSpPr>
          <p:cNvPr id="109" name="Textfeld 108">
            <a:extLst>
              <a:ext uri="{FF2B5EF4-FFF2-40B4-BE49-F238E27FC236}">
                <a16:creationId xmlns:a16="http://schemas.microsoft.com/office/drawing/2014/main" id="{F986AB48-1925-384A-F8FC-15401B54D64C}"/>
              </a:ext>
            </a:extLst>
          </p:cNvPr>
          <p:cNvSpPr txBox="1"/>
          <p:nvPr/>
        </p:nvSpPr>
        <p:spPr>
          <a:xfrm>
            <a:off x="5056580" y="3063469"/>
            <a:ext cx="1466427" cy="276999"/>
          </a:xfrm>
          <a:prstGeom prst="rect">
            <a:avLst/>
          </a:prstGeom>
          <a:noFill/>
        </p:spPr>
        <p:txBody>
          <a:bodyPr wrap="none" rtlCol="0">
            <a:spAutoFit/>
          </a:bodyPr>
          <a:lstStyle/>
          <a:p>
            <a:r>
              <a:rPr lang="de-DE" sz="1200" dirty="0">
                <a:latin typeface="Aptos" panose="020B0004020202020204" pitchFamily="34" charset="0"/>
              </a:rPr>
              <a:t>Set </a:t>
            </a:r>
            <a:r>
              <a:rPr lang="de-DE" sz="1200" dirty="0" err="1">
                <a:latin typeface="Aptos" panose="020B0004020202020204" pitchFamily="34" charset="0"/>
              </a:rPr>
              <a:t>up</a:t>
            </a:r>
            <a:r>
              <a:rPr lang="de-DE" sz="1200" dirty="0">
                <a:latin typeface="Aptos" panose="020B0004020202020204" pitchFamily="34" charset="0"/>
              </a:rPr>
              <a:t> </a:t>
            </a:r>
            <a:r>
              <a:rPr lang="de-DE" sz="1200" dirty="0" err="1">
                <a:latin typeface="Aptos" panose="020B0004020202020204" pitchFamily="34" charset="0"/>
              </a:rPr>
              <a:t>destinations</a:t>
            </a:r>
            <a:endParaRPr lang="de-DE" sz="1200" dirty="0">
              <a:latin typeface="Aptos" panose="020B0004020202020204" pitchFamily="34" charset="0"/>
            </a:endParaRPr>
          </a:p>
        </p:txBody>
      </p:sp>
      <p:sp>
        <p:nvSpPr>
          <p:cNvPr id="110" name="Textfeld 109">
            <a:extLst>
              <a:ext uri="{FF2B5EF4-FFF2-40B4-BE49-F238E27FC236}">
                <a16:creationId xmlns:a16="http://schemas.microsoft.com/office/drawing/2014/main" id="{DC9F84F8-3970-BEEF-B53C-D63052394AAA}"/>
              </a:ext>
            </a:extLst>
          </p:cNvPr>
          <p:cNvSpPr txBox="1"/>
          <p:nvPr/>
        </p:nvSpPr>
        <p:spPr>
          <a:xfrm>
            <a:off x="5054770" y="3474148"/>
            <a:ext cx="2075568" cy="276999"/>
          </a:xfrm>
          <a:prstGeom prst="rect">
            <a:avLst/>
          </a:prstGeom>
          <a:noFill/>
        </p:spPr>
        <p:txBody>
          <a:bodyPr wrap="none" rtlCol="0">
            <a:spAutoFit/>
          </a:bodyPr>
          <a:lstStyle/>
          <a:p>
            <a:r>
              <a:rPr lang="de-DE" sz="1200" dirty="0" err="1">
                <a:latin typeface="Aptos" panose="020B0004020202020204" pitchFamily="34" charset="0"/>
              </a:rPr>
              <a:t>Configure</a:t>
            </a:r>
            <a:r>
              <a:rPr lang="de-DE" sz="1200" dirty="0">
                <a:latin typeface="Aptos" panose="020B0004020202020204" pitchFamily="34" charset="0"/>
              </a:rPr>
              <a:t> </a:t>
            </a:r>
            <a:r>
              <a:rPr lang="de-DE" sz="1200" dirty="0" err="1">
                <a:latin typeface="Aptos" panose="020B0004020202020204" pitchFamily="34" charset="0"/>
              </a:rPr>
              <a:t>object</a:t>
            </a:r>
            <a:r>
              <a:rPr lang="de-DE" sz="1200" dirty="0">
                <a:latin typeface="Aptos" panose="020B0004020202020204" pitchFamily="34" charset="0"/>
              </a:rPr>
              <a:t> ID </a:t>
            </a:r>
            <a:r>
              <a:rPr lang="de-DE" sz="1200" dirty="0" err="1">
                <a:latin typeface="Aptos" panose="020B0004020202020204" pitchFamily="34" charset="0"/>
              </a:rPr>
              <a:t>behavior</a:t>
            </a:r>
            <a:endParaRPr lang="de-DE" sz="1200" dirty="0">
              <a:latin typeface="Aptos" panose="020B0004020202020204" pitchFamily="34" charset="0"/>
            </a:endParaRPr>
          </a:p>
        </p:txBody>
      </p:sp>
      <p:sp>
        <p:nvSpPr>
          <p:cNvPr id="111" name="Textfeld 110">
            <a:extLst>
              <a:ext uri="{FF2B5EF4-FFF2-40B4-BE49-F238E27FC236}">
                <a16:creationId xmlns:a16="http://schemas.microsoft.com/office/drawing/2014/main" id="{556AD356-8031-6BAA-E0DD-F28187273A8F}"/>
              </a:ext>
            </a:extLst>
          </p:cNvPr>
          <p:cNvSpPr txBox="1"/>
          <p:nvPr/>
        </p:nvSpPr>
        <p:spPr>
          <a:xfrm>
            <a:off x="5053450" y="3789039"/>
            <a:ext cx="2020361" cy="461665"/>
          </a:xfrm>
          <a:prstGeom prst="rect">
            <a:avLst/>
          </a:prstGeom>
          <a:noFill/>
        </p:spPr>
        <p:txBody>
          <a:bodyPr wrap="none" rtlCol="0">
            <a:spAutoFit/>
          </a:bodyPr>
          <a:lstStyle/>
          <a:p>
            <a:r>
              <a:rPr lang="de-DE" sz="1200" dirty="0">
                <a:latin typeface="Aptos" panose="020B0004020202020204" pitchFamily="34" charset="0"/>
              </a:rPr>
              <a:t>Create </a:t>
            </a:r>
            <a:r>
              <a:rPr lang="de-DE" sz="1200" dirty="0" err="1">
                <a:latin typeface="Aptos" panose="020B0004020202020204" pitchFamily="34" charset="0"/>
              </a:rPr>
              <a:t>required</a:t>
            </a:r>
            <a:r>
              <a:rPr lang="de-DE" sz="1200" dirty="0">
                <a:latin typeface="Aptos" panose="020B0004020202020204" pitchFamily="34" charset="0"/>
              </a:rPr>
              <a:t> </a:t>
            </a:r>
            <a:r>
              <a:rPr lang="de-DE" sz="1200" dirty="0" err="1">
                <a:latin typeface="Aptos" panose="020B0004020202020204" pitchFamily="34" charset="0"/>
              </a:rPr>
              <a:t>distribution</a:t>
            </a:r>
            <a:br>
              <a:rPr lang="de-DE" sz="1200" dirty="0">
                <a:latin typeface="Aptos" panose="020B0004020202020204" pitchFamily="34" charset="0"/>
              </a:rPr>
            </a:br>
            <a:r>
              <a:rPr lang="de-DE" sz="1200" dirty="0" err="1">
                <a:latin typeface="Aptos" panose="020B0004020202020204" pitchFamily="34" charset="0"/>
              </a:rPr>
              <a:t>models</a:t>
            </a:r>
            <a:r>
              <a:rPr lang="de-DE" sz="1200" dirty="0">
                <a:latin typeface="Aptos" panose="020B0004020202020204" pitchFamily="34" charset="0"/>
              </a:rPr>
              <a:t> in BDO</a:t>
            </a:r>
          </a:p>
        </p:txBody>
      </p:sp>
      <p:sp>
        <p:nvSpPr>
          <p:cNvPr id="112" name="Textfeld 111">
            <a:extLst>
              <a:ext uri="{FF2B5EF4-FFF2-40B4-BE49-F238E27FC236}">
                <a16:creationId xmlns:a16="http://schemas.microsoft.com/office/drawing/2014/main" id="{422A49B6-9CBF-141E-9BE0-5CC79DCCBEF8}"/>
              </a:ext>
            </a:extLst>
          </p:cNvPr>
          <p:cNvSpPr txBox="1"/>
          <p:nvPr/>
        </p:nvSpPr>
        <p:spPr>
          <a:xfrm>
            <a:off x="6858999" y="1275764"/>
            <a:ext cx="1665584" cy="646331"/>
          </a:xfrm>
          <a:prstGeom prst="rect">
            <a:avLst/>
          </a:prstGeom>
          <a:noFill/>
        </p:spPr>
        <p:txBody>
          <a:bodyPr wrap="none" rtlCol="0">
            <a:spAutoFit/>
          </a:bodyPr>
          <a:lstStyle/>
          <a:p>
            <a:r>
              <a:rPr lang="de-DE" sz="1200" dirty="0">
                <a:latin typeface="Aptos" panose="020B0004020202020204" pitchFamily="34" charset="0"/>
              </a:rPr>
              <a:t>Set </a:t>
            </a:r>
            <a:r>
              <a:rPr lang="de-DE" sz="1200" dirty="0" err="1">
                <a:latin typeface="Aptos" panose="020B0004020202020204" pitchFamily="34" charset="0"/>
              </a:rPr>
              <a:t>up</a:t>
            </a:r>
            <a:r>
              <a:rPr lang="de-DE" sz="1200" dirty="0">
                <a:latin typeface="Aptos" panose="020B0004020202020204" pitchFamily="34" charset="0"/>
              </a:rPr>
              <a:t> </a:t>
            </a:r>
            <a:r>
              <a:rPr lang="de-DE" sz="1200" dirty="0" err="1">
                <a:latin typeface="Aptos" panose="020B0004020202020204" pitchFamily="34" charset="0"/>
              </a:rPr>
              <a:t>integration</a:t>
            </a:r>
            <a:r>
              <a:rPr lang="de-DE" sz="1200" dirty="0">
                <a:latin typeface="Aptos" panose="020B0004020202020204" pitchFamily="34" charset="0"/>
              </a:rPr>
              <a:t> </a:t>
            </a:r>
            <a:r>
              <a:rPr lang="de-DE" sz="1200" dirty="0" err="1">
                <a:latin typeface="Aptos" panose="020B0004020202020204" pitchFamily="34" charset="0"/>
              </a:rPr>
              <a:t>with</a:t>
            </a:r>
            <a:br>
              <a:rPr lang="de-DE" sz="1200" dirty="0">
                <a:latin typeface="Aptos" panose="020B0004020202020204" pitchFamily="34" charset="0"/>
              </a:rPr>
            </a:br>
            <a:r>
              <a:rPr lang="de-DE" sz="1200" dirty="0">
                <a:latin typeface="Aptos" panose="020B0004020202020204" pitchFamily="34" charset="0"/>
              </a:rPr>
              <a:t>MDI in </a:t>
            </a:r>
            <a:r>
              <a:rPr lang="de-DE" sz="1200" dirty="0" err="1">
                <a:latin typeface="Aptos" panose="020B0004020202020204" pitchFamily="34" charset="0"/>
              </a:rPr>
              <a:t>the</a:t>
            </a:r>
            <a:r>
              <a:rPr lang="de-DE" sz="1200" dirty="0">
                <a:latin typeface="Aptos" panose="020B0004020202020204" pitchFamily="34" charset="0"/>
              </a:rPr>
              <a:t> </a:t>
            </a:r>
            <a:r>
              <a:rPr lang="de-DE" sz="1200" dirty="0" err="1">
                <a:latin typeface="Aptos" panose="020B0004020202020204" pitchFamily="34" charset="0"/>
              </a:rPr>
              <a:t>sending</a:t>
            </a:r>
            <a:r>
              <a:rPr lang="de-DE" sz="1200" dirty="0">
                <a:latin typeface="Aptos" panose="020B0004020202020204" pitchFamily="34" charset="0"/>
              </a:rPr>
              <a:t>/</a:t>
            </a:r>
            <a:br>
              <a:rPr lang="de-DE" sz="1200" dirty="0">
                <a:latin typeface="Aptos" panose="020B0004020202020204" pitchFamily="34" charset="0"/>
              </a:rPr>
            </a:br>
            <a:r>
              <a:rPr lang="de-DE" sz="1200" dirty="0" err="1">
                <a:latin typeface="Aptos" panose="020B0004020202020204" pitchFamily="34" charset="0"/>
              </a:rPr>
              <a:t>receiving</a:t>
            </a:r>
            <a:r>
              <a:rPr lang="de-DE" sz="1200" dirty="0">
                <a:latin typeface="Aptos" panose="020B0004020202020204" pitchFamily="34" charset="0"/>
              </a:rPr>
              <a:t> </a:t>
            </a:r>
            <a:r>
              <a:rPr lang="de-DE" sz="1200" dirty="0" err="1">
                <a:latin typeface="Aptos" panose="020B0004020202020204" pitchFamily="34" charset="0"/>
              </a:rPr>
              <a:t>system</a:t>
            </a:r>
            <a:r>
              <a:rPr lang="de-DE" sz="1200" dirty="0">
                <a:latin typeface="Aptos" panose="020B0004020202020204" pitchFamily="34" charset="0"/>
              </a:rPr>
              <a:t> </a:t>
            </a:r>
          </a:p>
        </p:txBody>
      </p:sp>
      <p:sp>
        <p:nvSpPr>
          <p:cNvPr id="113" name="Textfeld 112">
            <a:extLst>
              <a:ext uri="{FF2B5EF4-FFF2-40B4-BE49-F238E27FC236}">
                <a16:creationId xmlns:a16="http://schemas.microsoft.com/office/drawing/2014/main" id="{91712EA8-DD33-2F79-598F-55B64CBBED0C}"/>
              </a:ext>
            </a:extLst>
          </p:cNvPr>
          <p:cNvSpPr txBox="1"/>
          <p:nvPr/>
        </p:nvSpPr>
        <p:spPr>
          <a:xfrm>
            <a:off x="8660788" y="2983441"/>
            <a:ext cx="2015680" cy="461665"/>
          </a:xfrm>
          <a:prstGeom prst="rect">
            <a:avLst/>
          </a:prstGeom>
          <a:noFill/>
        </p:spPr>
        <p:txBody>
          <a:bodyPr wrap="none" rtlCol="0">
            <a:spAutoFit/>
          </a:bodyPr>
          <a:lstStyle/>
          <a:p>
            <a:r>
              <a:rPr lang="de-DE" sz="1200" dirty="0">
                <a:latin typeface="Aptos" panose="020B0004020202020204" pitchFamily="34" charset="0"/>
              </a:rPr>
              <a:t>Trigger </a:t>
            </a:r>
            <a:r>
              <a:rPr lang="de-DE" sz="1200" dirty="0" err="1">
                <a:latin typeface="Aptos" panose="020B0004020202020204" pitchFamily="34" charset="0"/>
              </a:rPr>
              <a:t>the</a:t>
            </a:r>
            <a:r>
              <a:rPr lang="de-DE" sz="1200" dirty="0">
                <a:latin typeface="Aptos" panose="020B0004020202020204" pitchFamily="34" charset="0"/>
              </a:rPr>
              <a:t> </a:t>
            </a:r>
            <a:r>
              <a:rPr lang="de-DE" sz="1200" dirty="0" err="1">
                <a:latin typeface="Aptos" panose="020B0004020202020204" pitchFamily="34" charset="0"/>
              </a:rPr>
              <a:t>replication</a:t>
            </a:r>
            <a:r>
              <a:rPr lang="de-DE" sz="1200" dirty="0">
                <a:latin typeface="Aptos" panose="020B0004020202020204" pitchFamily="34" charset="0"/>
              </a:rPr>
              <a:t> in </a:t>
            </a:r>
            <a:r>
              <a:rPr lang="de-DE" sz="1200" dirty="0" err="1">
                <a:latin typeface="Aptos" panose="020B0004020202020204" pitchFamily="34" charset="0"/>
              </a:rPr>
              <a:t>the</a:t>
            </a:r>
            <a:br>
              <a:rPr lang="de-DE" sz="1200" dirty="0">
                <a:latin typeface="Aptos" panose="020B0004020202020204" pitchFamily="34" charset="0"/>
              </a:rPr>
            </a:br>
            <a:r>
              <a:rPr lang="de-DE" sz="1200" dirty="0" err="1">
                <a:latin typeface="Aptos" panose="020B0004020202020204" pitchFamily="34" charset="0"/>
              </a:rPr>
              <a:t>sending</a:t>
            </a:r>
            <a:r>
              <a:rPr lang="de-DE" sz="1200" dirty="0">
                <a:latin typeface="Aptos" panose="020B0004020202020204" pitchFamily="34" charset="0"/>
              </a:rPr>
              <a:t>/</a:t>
            </a:r>
            <a:r>
              <a:rPr lang="de-DE" sz="1200" dirty="0" err="1">
                <a:latin typeface="Aptos" panose="020B0004020202020204" pitchFamily="34" charset="0"/>
              </a:rPr>
              <a:t>receiving</a:t>
            </a:r>
            <a:r>
              <a:rPr lang="de-DE" sz="1200" dirty="0">
                <a:latin typeface="Aptos" panose="020B0004020202020204" pitchFamily="34" charset="0"/>
              </a:rPr>
              <a:t> </a:t>
            </a:r>
            <a:r>
              <a:rPr lang="de-DE" sz="1200" dirty="0" err="1">
                <a:latin typeface="Aptos" panose="020B0004020202020204" pitchFamily="34" charset="0"/>
              </a:rPr>
              <a:t>system</a:t>
            </a:r>
            <a:endParaRPr lang="de-DE" sz="1200" dirty="0">
              <a:latin typeface="Aptos" panose="020B0004020202020204" pitchFamily="34" charset="0"/>
            </a:endParaRPr>
          </a:p>
        </p:txBody>
      </p:sp>
      <p:sp>
        <p:nvSpPr>
          <p:cNvPr id="114" name="Textfeld 113">
            <a:extLst>
              <a:ext uri="{FF2B5EF4-FFF2-40B4-BE49-F238E27FC236}">
                <a16:creationId xmlns:a16="http://schemas.microsoft.com/office/drawing/2014/main" id="{E28364B1-ADBB-3FA6-A87E-89DE9F234621}"/>
              </a:ext>
            </a:extLst>
          </p:cNvPr>
          <p:cNvSpPr txBox="1"/>
          <p:nvPr/>
        </p:nvSpPr>
        <p:spPr>
          <a:xfrm>
            <a:off x="10438732" y="1270908"/>
            <a:ext cx="1683716" cy="646331"/>
          </a:xfrm>
          <a:prstGeom prst="rect">
            <a:avLst/>
          </a:prstGeom>
          <a:noFill/>
        </p:spPr>
        <p:txBody>
          <a:bodyPr wrap="square" rtlCol="0">
            <a:spAutoFit/>
          </a:bodyPr>
          <a:lstStyle/>
          <a:p>
            <a:r>
              <a:rPr lang="de-DE" sz="1200" dirty="0">
                <a:latin typeface="Aptos" panose="020B0004020202020204" pitchFamily="34" charset="0"/>
              </a:rPr>
              <a:t>Monitor Inbound </a:t>
            </a:r>
            <a:br>
              <a:rPr lang="de-DE" sz="1200" dirty="0">
                <a:latin typeface="Aptos" panose="020B0004020202020204" pitchFamily="34" charset="0"/>
              </a:rPr>
            </a:br>
            <a:r>
              <a:rPr lang="de-DE" sz="1200" dirty="0">
                <a:latin typeface="Aptos" panose="020B0004020202020204" pitchFamily="34" charset="0"/>
              </a:rPr>
              <a:t>and Outbound</a:t>
            </a:r>
            <a:br>
              <a:rPr lang="de-DE" sz="1200" dirty="0">
                <a:latin typeface="Aptos" panose="020B0004020202020204" pitchFamily="34" charset="0"/>
              </a:rPr>
            </a:br>
            <a:r>
              <a:rPr lang="de-DE" sz="1200" dirty="0">
                <a:latin typeface="Aptos" panose="020B0004020202020204" pitchFamily="34" charset="0"/>
              </a:rPr>
              <a:t>Integration Scenarios</a:t>
            </a:r>
          </a:p>
        </p:txBody>
      </p:sp>
      <p:pic>
        <p:nvPicPr>
          <p:cNvPr id="4" name="Grafik 3">
            <a:extLst>
              <a:ext uri="{FF2B5EF4-FFF2-40B4-BE49-F238E27FC236}">
                <a16:creationId xmlns:a16="http://schemas.microsoft.com/office/drawing/2014/main" id="{1DF2A5D7-0D62-D04D-04CB-AC3469F14E04}"/>
              </a:ext>
            </a:extLst>
          </p:cNvPr>
          <p:cNvPicPr>
            <a:picLocks noChangeAspect="1"/>
          </p:cNvPicPr>
          <p:nvPr/>
        </p:nvPicPr>
        <p:blipFill>
          <a:blip r:embed="rId3"/>
          <a:srcRect b="97255"/>
          <a:stretch/>
        </p:blipFill>
        <p:spPr>
          <a:xfrm>
            <a:off x="0" y="0"/>
            <a:ext cx="12192000" cy="188240"/>
          </a:xfrm>
          <a:prstGeom prst="rect">
            <a:avLst/>
          </a:prstGeom>
        </p:spPr>
      </p:pic>
      <p:sp>
        <p:nvSpPr>
          <p:cNvPr id="5" name="Ellipse 10">
            <a:extLst>
              <a:ext uri="{FF2B5EF4-FFF2-40B4-BE49-F238E27FC236}">
                <a16:creationId xmlns:a16="http://schemas.microsoft.com/office/drawing/2014/main" id="{605719F8-0A28-F000-A0E0-B199C7014B82}"/>
              </a:ext>
            </a:extLst>
          </p:cNvPr>
          <p:cNvSpPr/>
          <p:nvPr/>
        </p:nvSpPr>
        <p:spPr>
          <a:xfrm>
            <a:off x="1119827" y="5772356"/>
            <a:ext cx="360000" cy="360000"/>
          </a:xfrm>
          <a:prstGeom prst="ellipse">
            <a:avLst/>
          </a:prstGeom>
          <a:solidFill>
            <a:schemeClr val="bg1"/>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ptos" panose="020B0004020202020204" pitchFamily="34" charset="0"/>
            </a:endParaRPr>
          </a:p>
        </p:txBody>
      </p:sp>
      <p:sp>
        <p:nvSpPr>
          <p:cNvPr id="6" name="Textfeld 5">
            <a:extLst>
              <a:ext uri="{FF2B5EF4-FFF2-40B4-BE49-F238E27FC236}">
                <a16:creationId xmlns:a16="http://schemas.microsoft.com/office/drawing/2014/main" id="{433A49FB-0378-5B00-153F-3E24BE032822}"/>
              </a:ext>
            </a:extLst>
          </p:cNvPr>
          <p:cNvSpPr txBox="1"/>
          <p:nvPr/>
        </p:nvSpPr>
        <p:spPr>
          <a:xfrm>
            <a:off x="1119827" y="5769373"/>
            <a:ext cx="360000" cy="369332"/>
          </a:xfrm>
          <a:prstGeom prst="rect">
            <a:avLst/>
          </a:prstGeom>
          <a:noFill/>
        </p:spPr>
        <p:txBody>
          <a:bodyPr wrap="square" rtlCol="0">
            <a:spAutoFit/>
          </a:bodyPr>
          <a:lstStyle/>
          <a:p>
            <a:pPr algn="ctr"/>
            <a:r>
              <a:rPr lang="de-DE" b="1" dirty="0">
                <a:latin typeface="Aptos" panose="020B0004020202020204" pitchFamily="34" charset="0"/>
              </a:rPr>
              <a:t>A</a:t>
            </a:r>
          </a:p>
        </p:txBody>
      </p:sp>
    </p:spTree>
    <p:extLst>
      <p:ext uri="{BB962C8B-B14F-4D97-AF65-F5344CB8AC3E}">
        <p14:creationId xmlns:p14="http://schemas.microsoft.com/office/powerpoint/2010/main" val="2984268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500"/>
                                        <p:tgtEl>
                                          <p:spTgt spid="114"/>
                                        </p:tgtEl>
                                      </p:cBhvr>
                                    </p:animEffect>
                                    <p:anim calcmode="lin" valueType="num">
                                      <p:cBhvr>
                                        <p:cTn id="8" dur="500" fill="hold"/>
                                        <p:tgtEl>
                                          <p:spTgt spid="114"/>
                                        </p:tgtEl>
                                        <p:attrNameLst>
                                          <p:attrName>ppt_x</p:attrName>
                                        </p:attrNameLst>
                                      </p:cBhvr>
                                      <p:tavLst>
                                        <p:tav tm="0">
                                          <p:val>
                                            <p:strVal val="#ppt_x"/>
                                          </p:val>
                                        </p:tav>
                                        <p:tav tm="100000">
                                          <p:val>
                                            <p:strVal val="#ppt_x"/>
                                          </p:val>
                                        </p:tav>
                                      </p:tavLst>
                                    </p:anim>
                                    <p:anim calcmode="lin" valueType="num">
                                      <p:cBhvr>
                                        <p:cTn id="9" dur="500" fill="hold"/>
                                        <p:tgtEl>
                                          <p:spTgt spid="1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A320B-9335-F695-ABE5-F18E53EBF3C5}"/>
            </a:ext>
          </a:extLst>
        </p:cNvPr>
        <p:cNvGrpSpPr/>
        <p:nvPr/>
      </p:nvGrpSpPr>
      <p:grpSpPr>
        <a:xfrm>
          <a:off x="0" y="0"/>
          <a:ext cx="0" cy="0"/>
          <a:chOff x="0" y="0"/>
          <a:chExt cx="0" cy="0"/>
        </a:xfrm>
      </p:grpSpPr>
      <p:pic>
        <p:nvPicPr>
          <p:cNvPr id="10" name="Picture 2">
            <a:extLst>
              <a:ext uri="{FF2B5EF4-FFF2-40B4-BE49-F238E27FC236}">
                <a16:creationId xmlns:a16="http://schemas.microsoft.com/office/drawing/2014/main" id="{04A904B7-138B-DBD6-3817-1F97F5363F13}"/>
              </a:ext>
            </a:extLst>
          </p:cNvPr>
          <p:cNvPicPr>
            <a:picLocks noChangeAspect="1"/>
          </p:cNvPicPr>
          <p:nvPr/>
        </p:nvPicPr>
        <p:blipFill>
          <a:blip r:embed="rId2" cstate="print">
            <a:extLst>
              <a:ext uri="{28A0092B-C50C-407E-A947-70E740481C1C}">
                <a14:useLocalDpi xmlns:a14="http://schemas.microsoft.com/office/drawing/2010/main" val="0"/>
              </a:ext>
            </a:extLst>
          </a:blip>
          <a:srcRect t="38529" b="13043"/>
          <a:stretch/>
        </p:blipFill>
        <p:spPr>
          <a:xfrm>
            <a:off x="-879" y="2348880"/>
            <a:ext cx="12192879" cy="2952328"/>
          </a:xfrm>
          <a:prstGeom prst="rect">
            <a:avLst/>
          </a:prstGeom>
        </p:spPr>
      </p:pic>
      <p:sp>
        <p:nvSpPr>
          <p:cNvPr id="11" name="Rectangle 5">
            <a:extLst>
              <a:ext uri="{FF2B5EF4-FFF2-40B4-BE49-F238E27FC236}">
                <a16:creationId xmlns:a16="http://schemas.microsoft.com/office/drawing/2014/main" id="{7923CBD8-21D8-160F-14D1-42DDBB2DE93D}"/>
              </a:ext>
            </a:extLst>
          </p:cNvPr>
          <p:cNvSpPr/>
          <p:nvPr/>
        </p:nvSpPr>
        <p:spPr>
          <a:xfrm>
            <a:off x="0" y="2348880"/>
            <a:ext cx="12192000" cy="2952328"/>
          </a:xfrm>
          <a:prstGeom prst="rect">
            <a:avLst/>
          </a:prstGeom>
          <a:gradFill flip="none" rotWithShape="1">
            <a:gsLst>
              <a:gs pos="41000">
                <a:srgbClr val="0070C0">
                  <a:alpha val="0"/>
                </a:srgbClr>
              </a:gs>
              <a:gs pos="100000">
                <a:srgbClr val="002060"/>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9">
            <a:extLst>
              <a:ext uri="{FF2B5EF4-FFF2-40B4-BE49-F238E27FC236}">
                <a16:creationId xmlns:a16="http://schemas.microsoft.com/office/drawing/2014/main" id="{AFB8FF01-EFE8-538A-F77B-D414BCE62339}"/>
              </a:ext>
            </a:extLst>
          </p:cNvPr>
          <p:cNvSpPr txBox="1">
            <a:spLocks/>
          </p:cNvSpPr>
          <p:nvPr/>
        </p:nvSpPr>
        <p:spPr bwMode="auto">
          <a:xfrm>
            <a:off x="551384" y="476672"/>
            <a:ext cx="10972800" cy="8442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2400" kern="1200">
                <a:solidFill>
                  <a:srgbClr val="184586"/>
                </a:solidFill>
                <a:latin typeface="Verdana" panose="020B0604030504040204" pitchFamily="34" charset="0"/>
                <a:ea typeface="Verdana" panose="020B0604030504040204" pitchFamily="34" charset="0"/>
                <a:cs typeface="Verdana" panose="020B0604030504040204" pitchFamily="34" charset="0"/>
              </a:defRPr>
            </a:lvl1pPr>
          </a:lstStyle>
          <a:p>
            <a:r>
              <a:rPr lang="de-DE" dirty="0"/>
              <a:t>Anwendungsfälle zur Nutzung replizierter Daten</a:t>
            </a:r>
          </a:p>
        </p:txBody>
      </p:sp>
    </p:spTree>
    <p:extLst>
      <p:ext uri="{BB962C8B-B14F-4D97-AF65-F5344CB8AC3E}">
        <p14:creationId xmlns:p14="http://schemas.microsoft.com/office/powerpoint/2010/main" val="1538860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20733-BDD6-35CF-9A79-9A10353F933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9B5D825-3DAE-B935-F57F-C3C117174C3E}"/>
              </a:ext>
            </a:extLst>
          </p:cNvPr>
          <p:cNvSpPr>
            <a:spLocks noGrp="1"/>
          </p:cNvSpPr>
          <p:nvPr>
            <p:ph type="title"/>
          </p:nvPr>
        </p:nvSpPr>
        <p:spPr/>
        <p:txBody>
          <a:bodyPr>
            <a:normAutofit fontScale="90000"/>
          </a:bodyPr>
          <a:lstStyle/>
          <a:p>
            <a:r>
              <a:rPr lang="de-DE"/>
              <a:t>Geschäftspartnermodell – Person der Belegschaft</a:t>
            </a:r>
            <a:br>
              <a:rPr lang="de-DE"/>
            </a:br>
            <a:r>
              <a:rPr lang="de-DE"/>
              <a:t>Anlage von Anwendungsbenutzern und Mitarbeiter-Geschäftspartnern</a:t>
            </a:r>
            <a:endParaRPr lang="de-DE" sz="1100"/>
          </a:p>
        </p:txBody>
      </p:sp>
      <p:sp>
        <p:nvSpPr>
          <p:cNvPr id="9" name="Textfeld 8">
            <a:extLst>
              <a:ext uri="{FF2B5EF4-FFF2-40B4-BE49-F238E27FC236}">
                <a16:creationId xmlns:a16="http://schemas.microsoft.com/office/drawing/2014/main" id="{8387C662-EDE7-3842-8A74-7DC4E34F645A}"/>
              </a:ext>
            </a:extLst>
          </p:cNvPr>
          <p:cNvSpPr txBox="1"/>
          <p:nvPr/>
        </p:nvSpPr>
        <p:spPr>
          <a:xfrm>
            <a:off x="7363828" y="4466671"/>
            <a:ext cx="184731" cy="646331"/>
          </a:xfrm>
          <a:prstGeom prst="rect">
            <a:avLst/>
          </a:prstGeom>
          <a:noFill/>
        </p:spPr>
        <p:txBody>
          <a:bodyPr wrap="none" rtlCol="0">
            <a:spAutoFit/>
          </a:bodyPr>
          <a:lstStyle/>
          <a:p>
            <a:br>
              <a:rPr lang="de-DE"/>
            </a:br>
            <a:endParaRPr lang="de-DE"/>
          </a:p>
        </p:txBody>
      </p:sp>
      <p:pic>
        <p:nvPicPr>
          <p:cNvPr id="14" name="Inhaltsplatzhalter 13">
            <a:extLst>
              <a:ext uri="{FF2B5EF4-FFF2-40B4-BE49-F238E27FC236}">
                <a16:creationId xmlns:a16="http://schemas.microsoft.com/office/drawing/2014/main" id="{C06A5989-0A75-E807-E69A-EEE867381EAB}"/>
              </a:ext>
            </a:extLst>
          </p:cNvPr>
          <p:cNvPicPr>
            <a:picLocks noGrp="1" noChangeAspect="1"/>
          </p:cNvPicPr>
          <p:nvPr>
            <p:ph idx="1"/>
          </p:nvPr>
        </p:nvPicPr>
        <p:blipFill>
          <a:blip r:embed="rId2"/>
          <a:stretch>
            <a:fillRect/>
          </a:stretch>
        </p:blipFill>
        <p:spPr>
          <a:xfrm>
            <a:off x="1193708" y="1281112"/>
            <a:ext cx="9730617" cy="5034295"/>
          </a:xfrm>
        </p:spPr>
      </p:pic>
      <p:sp>
        <p:nvSpPr>
          <p:cNvPr id="3" name="Textfeld 2">
            <a:extLst>
              <a:ext uri="{FF2B5EF4-FFF2-40B4-BE49-F238E27FC236}">
                <a16:creationId xmlns:a16="http://schemas.microsoft.com/office/drawing/2014/main" id="{5C12D9DE-F45E-D4D8-13F4-406DDFAC4802}"/>
              </a:ext>
            </a:extLst>
          </p:cNvPr>
          <p:cNvSpPr txBox="1"/>
          <p:nvPr/>
        </p:nvSpPr>
        <p:spPr>
          <a:xfrm>
            <a:off x="8463439" y="1095609"/>
            <a:ext cx="984565" cy="369332"/>
          </a:xfrm>
          <a:prstGeom prst="rect">
            <a:avLst/>
          </a:prstGeom>
          <a:noFill/>
        </p:spPr>
        <p:txBody>
          <a:bodyPr wrap="none" rtlCol="0">
            <a:spAutoFit/>
          </a:bodyPr>
          <a:lstStyle/>
          <a:p>
            <a:r>
              <a:rPr lang="de-DE"/>
              <a:t>BUP003</a:t>
            </a:r>
          </a:p>
        </p:txBody>
      </p:sp>
      <p:sp>
        <p:nvSpPr>
          <p:cNvPr id="5" name="Textfeld 4">
            <a:extLst>
              <a:ext uri="{FF2B5EF4-FFF2-40B4-BE49-F238E27FC236}">
                <a16:creationId xmlns:a16="http://schemas.microsoft.com/office/drawing/2014/main" id="{F0441EFE-E6D5-180A-4C8E-4A25A52F404B}"/>
              </a:ext>
            </a:extLst>
          </p:cNvPr>
          <p:cNvSpPr txBox="1"/>
          <p:nvPr/>
        </p:nvSpPr>
        <p:spPr>
          <a:xfrm>
            <a:off x="7549796" y="3321638"/>
            <a:ext cx="2991707" cy="369332"/>
          </a:xfrm>
          <a:prstGeom prst="rect">
            <a:avLst/>
          </a:prstGeom>
          <a:noFill/>
        </p:spPr>
        <p:txBody>
          <a:bodyPr wrap="square" lIns="91440" tIns="45720" rIns="91440" bIns="45720" rtlCol="0" anchor="t">
            <a:spAutoFit/>
          </a:bodyPr>
          <a:lstStyle/>
          <a:p>
            <a:r>
              <a:rPr lang="de-DE"/>
              <a:t>BUP010 </a:t>
            </a:r>
            <a:r>
              <a:rPr lang="de-DE" sz="1100"/>
              <a:t>+ ggf. FLCU00/FLVN00*</a:t>
            </a:r>
            <a:endParaRPr lang="de-DE" sz="1100">
              <a:ea typeface="Verdana"/>
            </a:endParaRPr>
          </a:p>
        </p:txBody>
      </p:sp>
      <p:sp>
        <p:nvSpPr>
          <p:cNvPr id="6" name="Textfeld 5">
            <a:extLst>
              <a:ext uri="{FF2B5EF4-FFF2-40B4-BE49-F238E27FC236}">
                <a16:creationId xmlns:a16="http://schemas.microsoft.com/office/drawing/2014/main" id="{EA681DE1-1D2C-05C4-2BFC-1252622B8416}"/>
              </a:ext>
            </a:extLst>
          </p:cNvPr>
          <p:cNvSpPr txBox="1"/>
          <p:nvPr/>
        </p:nvSpPr>
        <p:spPr>
          <a:xfrm>
            <a:off x="10507814" y="5207556"/>
            <a:ext cx="1687907" cy="738664"/>
          </a:xfrm>
          <a:prstGeom prst="rect">
            <a:avLst/>
          </a:prstGeom>
          <a:noFill/>
        </p:spPr>
        <p:txBody>
          <a:bodyPr wrap="square" rtlCol="0">
            <a:spAutoFit/>
          </a:bodyPr>
          <a:lstStyle/>
          <a:p>
            <a:r>
              <a:rPr lang="de-DE"/>
              <a:t>*</a:t>
            </a:r>
            <a:r>
              <a:rPr lang="de-DE" sz="800"/>
              <a:t>Rolle Lieferant</a:t>
            </a:r>
            <a:br>
              <a:rPr lang="de-DE" sz="800"/>
            </a:br>
            <a:r>
              <a:rPr lang="de-DE" sz="800"/>
              <a:t>– Automatische Anlage,</a:t>
            </a:r>
            <a:br>
              <a:rPr lang="de-DE" sz="800"/>
            </a:br>
            <a:r>
              <a:rPr lang="de-DE" sz="800"/>
              <a:t>   wenn Bankdaten repliziert</a:t>
            </a:r>
            <a:br>
              <a:rPr lang="de-DE" sz="800"/>
            </a:br>
            <a:r>
              <a:rPr lang="de-DE" sz="800"/>
              <a:t>   werden</a:t>
            </a:r>
          </a:p>
        </p:txBody>
      </p:sp>
      <p:sp>
        <p:nvSpPr>
          <p:cNvPr id="11" name="Textfeld 10">
            <a:extLst>
              <a:ext uri="{FF2B5EF4-FFF2-40B4-BE49-F238E27FC236}">
                <a16:creationId xmlns:a16="http://schemas.microsoft.com/office/drawing/2014/main" id="{34E86CC0-65DC-0A2E-0937-79CF81BDB5FD}"/>
              </a:ext>
            </a:extLst>
          </p:cNvPr>
          <p:cNvSpPr txBox="1"/>
          <p:nvPr/>
        </p:nvSpPr>
        <p:spPr>
          <a:xfrm>
            <a:off x="793737" y="3588229"/>
            <a:ext cx="2482819" cy="938719"/>
          </a:xfrm>
          <a:prstGeom prst="rect">
            <a:avLst/>
          </a:prstGeom>
          <a:noFill/>
        </p:spPr>
        <p:txBody>
          <a:bodyPr wrap="square" lIns="91440" tIns="45720" rIns="91440" bIns="45720" rtlCol="0" anchor="t">
            <a:spAutoFit/>
          </a:bodyPr>
          <a:lstStyle/>
          <a:p>
            <a:r>
              <a:rPr lang="de-DE" sz="1100">
                <a:solidFill>
                  <a:srgbClr val="333333"/>
                </a:solidFill>
                <a:latin typeface="Verdana"/>
                <a:ea typeface="Verdana"/>
              </a:rPr>
              <a:t>In</a:t>
            </a:r>
            <a:r>
              <a:rPr lang="de-DE" sz="1100" b="0" i="0">
                <a:solidFill>
                  <a:srgbClr val="333333"/>
                </a:solidFill>
                <a:effectLst/>
                <a:latin typeface="Verdana"/>
                <a:ea typeface="Verdana"/>
              </a:rPr>
              <a:t> SAP S/4HANA Cloud kann ein Anwendungsbenutzer</a:t>
            </a:r>
            <a:br>
              <a:rPr lang="de-DE" sz="1100" b="0" i="0">
                <a:effectLst/>
                <a:latin typeface="Verdana"/>
              </a:rPr>
            </a:br>
            <a:r>
              <a:rPr lang="de-DE" sz="1100" b="0" i="0">
                <a:solidFill>
                  <a:srgbClr val="333333"/>
                </a:solidFill>
                <a:effectLst/>
                <a:latin typeface="Verdana"/>
                <a:ea typeface="Verdana"/>
              </a:rPr>
              <a:t>nur angelegt werden, wenn der entsprechende Mitarbeiter</a:t>
            </a:r>
            <a:br>
              <a:rPr lang="de-DE" sz="1100" b="0" i="0">
                <a:effectLst/>
                <a:latin typeface="Verdana"/>
              </a:rPr>
            </a:br>
            <a:r>
              <a:rPr lang="de-DE" sz="1100" b="0" i="0">
                <a:solidFill>
                  <a:srgbClr val="333333"/>
                </a:solidFill>
                <a:effectLst/>
                <a:latin typeface="Verdana"/>
                <a:ea typeface="Verdana"/>
              </a:rPr>
              <a:t>bereits vorhanden ist.</a:t>
            </a:r>
            <a:endParaRPr lang="de-DE" sz="1100">
              <a:latin typeface="Verdana"/>
              <a:ea typeface="Verdana"/>
            </a:endParaRPr>
          </a:p>
        </p:txBody>
      </p:sp>
      <p:pic>
        <p:nvPicPr>
          <p:cNvPr id="7" name="Graphic 6" descr="Ausrufezeichen mit einfarbiger Füllung">
            <a:extLst>
              <a:ext uri="{FF2B5EF4-FFF2-40B4-BE49-F238E27FC236}">
                <a16:creationId xmlns:a16="http://schemas.microsoft.com/office/drawing/2014/main" id="{366D3D69-3236-8551-8CDE-B720FF1EDC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688" y="3524090"/>
            <a:ext cx="914400" cy="1085850"/>
          </a:xfrm>
          <a:prstGeom prst="rect">
            <a:avLst/>
          </a:prstGeom>
        </p:spPr>
      </p:pic>
    </p:spTree>
    <p:extLst>
      <p:ext uri="{BB962C8B-B14F-4D97-AF65-F5344CB8AC3E}">
        <p14:creationId xmlns:p14="http://schemas.microsoft.com/office/powerpoint/2010/main" val="1633426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uppieren 14">
            <a:extLst>
              <a:ext uri="{FF2B5EF4-FFF2-40B4-BE49-F238E27FC236}">
                <a16:creationId xmlns:a16="http://schemas.microsoft.com/office/drawing/2014/main" id="{C3AFEE78-10D7-D8AE-8F4A-25F7C75488C8}"/>
              </a:ext>
            </a:extLst>
          </p:cNvPr>
          <p:cNvGrpSpPr/>
          <p:nvPr/>
        </p:nvGrpSpPr>
        <p:grpSpPr>
          <a:xfrm>
            <a:off x="726551" y="383202"/>
            <a:ext cx="10464578" cy="5895054"/>
            <a:chOff x="988908" y="139827"/>
            <a:chExt cx="10464578" cy="5895054"/>
          </a:xfrm>
        </p:grpSpPr>
        <p:pic>
          <p:nvPicPr>
            <p:cNvPr id="7" name="Grafik 14">
              <a:extLst>
                <a:ext uri="{FF2B5EF4-FFF2-40B4-BE49-F238E27FC236}">
                  <a16:creationId xmlns:a16="http://schemas.microsoft.com/office/drawing/2014/main" id="{B5EF2E5C-DB8A-DE6B-CA51-7396B5D85435}"/>
                </a:ext>
              </a:extLst>
            </p:cNvPr>
            <p:cNvPicPr>
              <a:picLocks noChangeAspect="1"/>
            </p:cNvPicPr>
            <p:nvPr/>
          </p:nvPicPr>
          <p:blipFill>
            <a:blip r:embed="rId2"/>
            <a:srcRect b="8320"/>
            <a:stretch/>
          </p:blipFill>
          <p:spPr>
            <a:xfrm>
              <a:off x="6728917" y="3869139"/>
              <a:ext cx="4724569" cy="2165742"/>
            </a:xfrm>
            <a:prstGeom prst="rect">
              <a:avLst/>
            </a:prstGeom>
          </p:spPr>
        </p:pic>
        <p:pic>
          <p:nvPicPr>
            <p:cNvPr id="13" name="Grafik 9">
              <a:extLst>
                <a:ext uri="{FF2B5EF4-FFF2-40B4-BE49-F238E27FC236}">
                  <a16:creationId xmlns:a16="http://schemas.microsoft.com/office/drawing/2014/main" id="{77D0A05A-1360-3ED8-7306-8EB7E18A58CF}"/>
                </a:ext>
              </a:extLst>
            </p:cNvPr>
            <p:cNvPicPr>
              <a:picLocks noChangeAspect="1"/>
            </p:cNvPicPr>
            <p:nvPr/>
          </p:nvPicPr>
          <p:blipFill>
            <a:blip r:embed="rId3"/>
            <a:stretch>
              <a:fillRect/>
            </a:stretch>
          </p:blipFill>
          <p:spPr>
            <a:xfrm>
              <a:off x="988908" y="3806325"/>
              <a:ext cx="4732940" cy="1940505"/>
            </a:xfrm>
            <a:prstGeom prst="rect">
              <a:avLst/>
            </a:prstGeom>
          </p:spPr>
        </p:pic>
        <p:pic>
          <p:nvPicPr>
            <p:cNvPr id="9" name="Grafik 11">
              <a:extLst>
                <a:ext uri="{FF2B5EF4-FFF2-40B4-BE49-F238E27FC236}">
                  <a16:creationId xmlns:a16="http://schemas.microsoft.com/office/drawing/2014/main" id="{D3097828-7A6D-085A-4D7E-FEA8641200D9}"/>
                </a:ext>
              </a:extLst>
            </p:cNvPr>
            <p:cNvPicPr>
              <a:picLocks noChangeAspect="1"/>
            </p:cNvPicPr>
            <p:nvPr/>
          </p:nvPicPr>
          <p:blipFill>
            <a:blip r:embed="rId4"/>
            <a:stretch>
              <a:fillRect/>
            </a:stretch>
          </p:blipFill>
          <p:spPr>
            <a:xfrm>
              <a:off x="7216145" y="701692"/>
              <a:ext cx="4009231" cy="2545862"/>
            </a:xfrm>
            <a:prstGeom prst="rect">
              <a:avLst/>
            </a:prstGeom>
          </p:spPr>
        </p:pic>
        <p:pic>
          <p:nvPicPr>
            <p:cNvPr id="11" name="Grafik 7">
              <a:extLst>
                <a:ext uri="{FF2B5EF4-FFF2-40B4-BE49-F238E27FC236}">
                  <a16:creationId xmlns:a16="http://schemas.microsoft.com/office/drawing/2014/main" id="{7135C90F-9F85-F6C7-8A44-E20A9EC4597C}"/>
                </a:ext>
              </a:extLst>
            </p:cNvPr>
            <p:cNvPicPr>
              <a:picLocks noChangeAspect="1"/>
            </p:cNvPicPr>
            <p:nvPr/>
          </p:nvPicPr>
          <p:blipFill>
            <a:blip r:embed="rId5"/>
            <a:stretch>
              <a:fillRect/>
            </a:stretch>
          </p:blipFill>
          <p:spPr>
            <a:xfrm>
              <a:off x="1226458" y="710696"/>
              <a:ext cx="3798716" cy="2611618"/>
            </a:xfrm>
            <a:prstGeom prst="rect">
              <a:avLst/>
            </a:prstGeom>
          </p:spPr>
        </p:pic>
        <p:sp>
          <p:nvSpPr>
            <p:cNvPr id="6" name="Textfeld 5">
              <a:extLst>
                <a:ext uri="{FF2B5EF4-FFF2-40B4-BE49-F238E27FC236}">
                  <a16:creationId xmlns:a16="http://schemas.microsoft.com/office/drawing/2014/main" id="{E7A92A4D-4B34-041C-0BB7-519F2D5AC549}"/>
                </a:ext>
              </a:extLst>
            </p:cNvPr>
            <p:cNvSpPr txBox="1"/>
            <p:nvPr/>
          </p:nvSpPr>
          <p:spPr>
            <a:xfrm>
              <a:off x="1538116" y="139827"/>
              <a:ext cx="3308278" cy="369332"/>
            </a:xfrm>
            <a:prstGeom prst="rect">
              <a:avLst/>
            </a:prstGeom>
            <a:noFill/>
          </p:spPr>
          <p:txBody>
            <a:bodyPr wrap="none" lIns="91440" tIns="45720" rIns="91440" bIns="45720" rtlCol="0" anchor="t">
              <a:spAutoFit/>
            </a:bodyPr>
            <a:lstStyle/>
            <a:p>
              <a:r>
                <a:rPr lang="de-DE"/>
                <a:t>Mitarbeiter-GP - BUP003 - </a:t>
              </a:r>
            </a:p>
          </p:txBody>
        </p:sp>
        <p:sp>
          <p:nvSpPr>
            <p:cNvPr id="8" name="Textfeld 7">
              <a:extLst>
                <a:ext uri="{FF2B5EF4-FFF2-40B4-BE49-F238E27FC236}">
                  <a16:creationId xmlns:a16="http://schemas.microsoft.com/office/drawing/2014/main" id="{FE39AE5D-D74D-6993-D765-62F335CFF2E4}"/>
                </a:ext>
              </a:extLst>
            </p:cNvPr>
            <p:cNvSpPr txBox="1"/>
            <p:nvPr/>
          </p:nvSpPr>
          <p:spPr>
            <a:xfrm>
              <a:off x="7259451" y="168400"/>
              <a:ext cx="3663503" cy="369332"/>
            </a:xfrm>
            <a:prstGeom prst="rect">
              <a:avLst/>
            </a:prstGeom>
            <a:noFill/>
          </p:spPr>
          <p:txBody>
            <a:bodyPr wrap="none" lIns="91440" tIns="45720" rIns="91440" bIns="45720" rtlCol="0" anchor="t">
              <a:spAutoFit/>
            </a:bodyPr>
            <a:lstStyle/>
            <a:p>
              <a:r>
                <a:rPr lang="de-DE" dirty="0"/>
                <a:t>Arbeitsvertrag-GP – BUP010 -</a:t>
              </a:r>
            </a:p>
          </p:txBody>
        </p:sp>
        <p:sp>
          <p:nvSpPr>
            <p:cNvPr id="10" name="Rechteck 9">
              <a:extLst>
                <a:ext uri="{FF2B5EF4-FFF2-40B4-BE49-F238E27FC236}">
                  <a16:creationId xmlns:a16="http://schemas.microsoft.com/office/drawing/2014/main" id="{698A6AAC-EC75-4D02-930B-113449640646}"/>
                </a:ext>
              </a:extLst>
            </p:cNvPr>
            <p:cNvSpPr/>
            <p:nvPr/>
          </p:nvSpPr>
          <p:spPr>
            <a:xfrm>
              <a:off x="7327171" y="2967037"/>
              <a:ext cx="2526419" cy="285805"/>
            </a:xfrm>
            <a:prstGeom prst="rect">
              <a:avLst/>
            </a:prstGeom>
            <a:noFill/>
            <a:ln w="19050">
              <a:solidFill>
                <a:srgbClr val="CE18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 name="Connector: Elbow 1">
              <a:extLst>
                <a:ext uri="{FF2B5EF4-FFF2-40B4-BE49-F238E27FC236}">
                  <a16:creationId xmlns:a16="http://schemas.microsoft.com/office/drawing/2014/main" id="{FB5517D0-4E5C-DE06-DB87-8881E3AEDB21}"/>
                </a:ext>
              </a:extLst>
            </p:cNvPr>
            <p:cNvCxnSpPr/>
            <p:nvPr/>
          </p:nvCxnSpPr>
          <p:spPr>
            <a:xfrm flipH="1">
              <a:off x="5724716" y="1019581"/>
              <a:ext cx="1391136" cy="4558322"/>
            </a:xfrm>
            <a:prstGeom prst="bentConnector3">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Rechteck 9">
              <a:extLst>
                <a:ext uri="{FF2B5EF4-FFF2-40B4-BE49-F238E27FC236}">
                  <a16:creationId xmlns:a16="http://schemas.microsoft.com/office/drawing/2014/main" id="{DCE1B954-0094-907E-53FA-528E631AE49D}"/>
                </a:ext>
              </a:extLst>
            </p:cNvPr>
            <p:cNvSpPr/>
            <p:nvPr/>
          </p:nvSpPr>
          <p:spPr>
            <a:xfrm>
              <a:off x="1351658" y="3116525"/>
              <a:ext cx="2526419" cy="267172"/>
            </a:xfrm>
            <a:prstGeom prst="rect">
              <a:avLst/>
            </a:prstGeom>
            <a:noFill/>
            <a:ln w="19050">
              <a:solidFill>
                <a:srgbClr val="CE18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4D5C0256-6103-AFBB-8169-A2ADFC6F29DD}"/>
                </a:ext>
              </a:extLst>
            </p:cNvPr>
            <p:cNvSpPr txBox="1"/>
            <p:nvPr/>
          </p:nvSpPr>
          <p:spPr>
            <a:xfrm>
              <a:off x="2071936" y="3465409"/>
              <a:ext cx="1431802" cy="307777"/>
            </a:xfrm>
            <a:prstGeom prst="rect">
              <a:avLst/>
            </a:prstGeom>
            <a:noFill/>
          </p:spPr>
          <p:txBody>
            <a:bodyPr wrap="none" rtlCol="0">
              <a:spAutoFit/>
            </a:bodyPr>
            <a:lstStyle/>
            <a:p>
              <a:r>
                <a:rPr lang="de-DE" sz="1400"/>
                <a:t>GP Beziehung</a:t>
              </a:r>
            </a:p>
          </p:txBody>
        </p:sp>
        <p:sp>
          <p:nvSpPr>
            <p:cNvPr id="14" name="Textfeld 13">
              <a:extLst>
                <a:ext uri="{FF2B5EF4-FFF2-40B4-BE49-F238E27FC236}">
                  <a16:creationId xmlns:a16="http://schemas.microsoft.com/office/drawing/2014/main" id="{F0553F3C-CEEE-40C7-73D0-64F16ADD40C4}"/>
                </a:ext>
              </a:extLst>
            </p:cNvPr>
            <p:cNvSpPr txBox="1"/>
            <p:nvPr/>
          </p:nvSpPr>
          <p:spPr>
            <a:xfrm>
              <a:off x="7482350" y="3465409"/>
              <a:ext cx="3326167" cy="307777"/>
            </a:xfrm>
            <a:prstGeom prst="rect">
              <a:avLst/>
            </a:prstGeom>
            <a:noFill/>
          </p:spPr>
          <p:txBody>
            <a:bodyPr wrap="none" rtlCol="0">
              <a:spAutoFit/>
            </a:bodyPr>
            <a:lstStyle/>
            <a:p>
              <a:r>
                <a:rPr lang="de-DE" sz="1400"/>
                <a:t>Ggf. mit Rolle Lieferant – FLVN00 -</a:t>
              </a:r>
            </a:p>
          </p:txBody>
        </p:sp>
        <p:pic>
          <p:nvPicPr>
            <p:cNvPr id="16" name="Grafik 15" descr="Lupe mit einfarbiger Füllung">
              <a:extLst>
                <a:ext uri="{FF2B5EF4-FFF2-40B4-BE49-F238E27FC236}">
                  <a16:creationId xmlns:a16="http://schemas.microsoft.com/office/drawing/2014/main" id="{2D1F1C8B-D476-DB43-1AB2-4C822194A9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34550" y="262633"/>
              <a:ext cx="1977148" cy="1977148"/>
            </a:xfrm>
            <a:prstGeom prst="rect">
              <a:avLst/>
            </a:prstGeom>
          </p:spPr>
        </p:pic>
        <p:sp>
          <p:nvSpPr>
            <p:cNvPr id="17" name="Textfeld 16">
              <a:extLst>
                <a:ext uri="{FF2B5EF4-FFF2-40B4-BE49-F238E27FC236}">
                  <a16:creationId xmlns:a16="http://schemas.microsoft.com/office/drawing/2014/main" id="{6128318B-112A-C447-DB53-4113759675F6}"/>
                </a:ext>
              </a:extLst>
            </p:cNvPr>
            <p:cNvSpPr txBox="1"/>
            <p:nvPr/>
          </p:nvSpPr>
          <p:spPr>
            <a:xfrm>
              <a:off x="2514869" y="771418"/>
              <a:ext cx="840509" cy="200055"/>
            </a:xfrm>
            <a:prstGeom prst="rect">
              <a:avLst/>
            </a:prstGeom>
            <a:solidFill>
              <a:schemeClr val="bg1"/>
            </a:solidFill>
          </p:spPr>
          <p:txBody>
            <a:bodyPr wrap="square" rtlCol="0">
              <a:spAutoFit/>
            </a:bodyPr>
            <a:lstStyle/>
            <a:p>
              <a:r>
                <a:rPr lang="de-DE" sz="700" b="1"/>
                <a:t>9980000202</a:t>
              </a:r>
            </a:p>
          </p:txBody>
        </p:sp>
        <p:sp>
          <p:nvSpPr>
            <p:cNvPr id="18" name="Textfeld 17">
              <a:extLst>
                <a:ext uri="{FF2B5EF4-FFF2-40B4-BE49-F238E27FC236}">
                  <a16:creationId xmlns:a16="http://schemas.microsoft.com/office/drawing/2014/main" id="{ED69B329-76CF-C818-344B-923182983363}"/>
                </a:ext>
              </a:extLst>
            </p:cNvPr>
            <p:cNvSpPr txBox="1"/>
            <p:nvPr/>
          </p:nvSpPr>
          <p:spPr>
            <a:xfrm>
              <a:off x="8250694" y="753691"/>
              <a:ext cx="840509" cy="200055"/>
            </a:xfrm>
            <a:prstGeom prst="rect">
              <a:avLst/>
            </a:prstGeom>
            <a:solidFill>
              <a:schemeClr val="bg1"/>
            </a:solidFill>
          </p:spPr>
          <p:txBody>
            <a:bodyPr wrap="square" rtlCol="0">
              <a:spAutoFit/>
            </a:bodyPr>
            <a:lstStyle/>
            <a:p>
              <a:r>
                <a:rPr lang="de-DE" sz="700" b="1"/>
                <a:t>9980000203</a:t>
              </a:r>
            </a:p>
          </p:txBody>
        </p:sp>
        <p:pic>
          <p:nvPicPr>
            <p:cNvPr id="19" name="Grafik 18" descr="Lupe mit einfarbiger Füllung">
              <a:extLst>
                <a:ext uri="{FF2B5EF4-FFF2-40B4-BE49-F238E27FC236}">
                  <a16:creationId xmlns:a16="http://schemas.microsoft.com/office/drawing/2014/main" id="{12F7936D-A693-9DE1-4099-E73BF2D0CC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89309" y="336369"/>
              <a:ext cx="1977148" cy="1977148"/>
            </a:xfrm>
            <a:prstGeom prst="rect">
              <a:avLst/>
            </a:prstGeom>
          </p:spPr>
        </p:pic>
        <mc:AlternateContent xmlns:mc="http://schemas.openxmlformats.org/markup-compatibility/2006" xmlns:p14="http://schemas.microsoft.com/office/powerpoint/2010/main">
          <mc:Choice Requires="p14">
            <p:contentPart p14:bwMode="auto" r:id="rId8">
              <p14:nvContentPartPr>
                <p14:cNvPr id="20" name="Freihand 19">
                  <a:extLst>
                    <a:ext uri="{FF2B5EF4-FFF2-40B4-BE49-F238E27FC236}">
                      <a16:creationId xmlns:a16="http://schemas.microsoft.com/office/drawing/2014/main" id="{E56972F7-78DF-3698-51DA-2110A6D2B6AB}"/>
                    </a:ext>
                  </a:extLst>
                </p14:cNvPr>
                <p14:cNvContentPartPr/>
                <p14:nvPr/>
              </p14:nvContentPartPr>
              <p14:xfrm>
                <a:off x="2551248" y="1069704"/>
                <a:ext cx="868680" cy="73800"/>
              </p14:xfrm>
            </p:contentPart>
          </mc:Choice>
          <mc:Fallback xmlns="">
            <p:pic>
              <p:nvPicPr>
                <p:cNvPr id="20" name="Freihand 19">
                  <a:extLst>
                    <a:ext uri="{FF2B5EF4-FFF2-40B4-BE49-F238E27FC236}">
                      <a16:creationId xmlns:a16="http://schemas.microsoft.com/office/drawing/2014/main" id="{E56972F7-78DF-3698-51DA-2110A6D2B6AB}"/>
                    </a:ext>
                  </a:extLst>
                </p:cNvPr>
                <p:cNvPicPr/>
                <p:nvPr/>
              </p:nvPicPr>
              <p:blipFill>
                <a:blip r:embed="rId9"/>
                <a:stretch>
                  <a:fillRect/>
                </a:stretch>
              </p:blipFill>
              <p:spPr>
                <a:xfrm>
                  <a:off x="2497248" y="961704"/>
                  <a:ext cx="976320" cy="2894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2" name="Freihand 21">
                  <a:extLst>
                    <a:ext uri="{FF2B5EF4-FFF2-40B4-BE49-F238E27FC236}">
                      <a16:creationId xmlns:a16="http://schemas.microsoft.com/office/drawing/2014/main" id="{A353913A-115C-C647-670B-A489AEE166A8}"/>
                    </a:ext>
                  </a:extLst>
                </p14:cNvPr>
                <p14:cNvContentPartPr/>
                <p14:nvPr/>
              </p14:nvContentPartPr>
              <p14:xfrm>
                <a:off x="8311608" y="1023984"/>
                <a:ext cx="786960" cy="18720"/>
              </p14:xfrm>
            </p:contentPart>
          </mc:Choice>
          <mc:Fallback xmlns="">
            <p:pic>
              <p:nvPicPr>
                <p:cNvPr id="22" name="Freihand 21">
                  <a:extLst>
                    <a:ext uri="{FF2B5EF4-FFF2-40B4-BE49-F238E27FC236}">
                      <a16:creationId xmlns:a16="http://schemas.microsoft.com/office/drawing/2014/main" id="{A353913A-115C-C647-670B-A489AEE166A8}"/>
                    </a:ext>
                  </a:extLst>
                </p:cNvPr>
                <p:cNvPicPr/>
                <p:nvPr/>
              </p:nvPicPr>
              <p:blipFill>
                <a:blip r:embed="rId11"/>
                <a:stretch>
                  <a:fillRect/>
                </a:stretch>
              </p:blipFill>
              <p:spPr>
                <a:xfrm>
                  <a:off x="8257608" y="915984"/>
                  <a:ext cx="894600" cy="234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4" name="Freihand 23">
                  <a:extLst>
                    <a:ext uri="{FF2B5EF4-FFF2-40B4-BE49-F238E27FC236}">
                      <a16:creationId xmlns:a16="http://schemas.microsoft.com/office/drawing/2014/main" id="{53469DFE-9274-53EF-8C67-9EF8767C9399}"/>
                    </a:ext>
                  </a:extLst>
                </p14:cNvPr>
                <p14:cNvContentPartPr/>
                <p14:nvPr/>
              </p14:nvContentPartPr>
              <p14:xfrm>
                <a:off x="8128728" y="4306464"/>
                <a:ext cx="1390680" cy="720"/>
              </p14:xfrm>
            </p:contentPart>
          </mc:Choice>
          <mc:Fallback xmlns="">
            <p:pic>
              <p:nvPicPr>
                <p:cNvPr id="24" name="Freihand 23">
                  <a:extLst>
                    <a:ext uri="{FF2B5EF4-FFF2-40B4-BE49-F238E27FC236}">
                      <a16:creationId xmlns:a16="http://schemas.microsoft.com/office/drawing/2014/main" id="{53469DFE-9274-53EF-8C67-9EF8767C9399}"/>
                    </a:ext>
                  </a:extLst>
                </p:cNvPr>
                <p:cNvPicPr/>
                <p:nvPr/>
              </p:nvPicPr>
              <p:blipFill>
                <a:blip r:embed="rId13"/>
                <a:stretch>
                  <a:fillRect/>
                </a:stretch>
              </p:blipFill>
              <p:spPr>
                <a:xfrm>
                  <a:off x="8074728" y="4090464"/>
                  <a:ext cx="149832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5" name="Freihand 24">
                  <a:extLst>
                    <a:ext uri="{FF2B5EF4-FFF2-40B4-BE49-F238E27FC236}">
                      <a16:creationId xmlns:a16="http://schemas.microsoft.com/office/drawing/2014/main" id="{833B1EB0-2F48-33E8-C73C-DA42DA4C7772}"/>
                    </a:ext>
                  </a:extLst>
                </p14:cNvPr>
                <p14:cNvContentPartPr/>
                <p14:nvPr/>
              </p14:nvContentPartPr>
              <p14:xfrm>
                <a:off x="1124568" y="5540184"/>
                <a:ext cx="2089800" cy="39240"/>
              </p14:xfrm>
            </p:contentPart>
          </mc:Choice>
          <mc:Fallback xmlns="">
            <p:pic>
              <p:nvPicPr>
                <p:cNvPr id="25" name="Freihand 24">
                  <a:extLst>
                    <a:ext uri="{FF2B5EF4-FFF2-40B4-BE49-F238E27FC236}">
                      <a16:creationId xmlns:a16="http://schemas.microsoft.com/office/drawing/2014/main" id="{833B1EB0-2F48-33E8-C73C-DA42DA4C7772}"/>
                    </a:ext>
                  </a:extLst>
                </p:cNvPr>
                <p:cNvPicPr/>
                <p:nvPr/>
              </p:nvPicPr>
              <p:blipFill>
                <a:blip r:embed="rId15"/>
                <a:stretch>
                  <a:fillRect/>
                </a:stretch>
              </p:blipFill>
              <p:spPr>
                <a:xfrm>
                  <a:off x="1070577" y="5432184"/>
                  <a:ext cx="2197421" cy="254880"/>
                </a:xfrm>
                <a:prstGeom prst="rect">
                  <a:avLst/>
                </a:prstGeom>
              </p:spPr>
            </p:pic>
          </mc:Fallback>
        </mc:AlternateContent>
      </p:grpSp>
    </p:spTree>
    <p:extLst>
      <p:ext uri="{BB962C8B-B14F-4D97-AF65-F5344CB8AC3E}">
        <p14:creationId xmlns:p14="http://schemas.microsoft.com/office/powerpoint/2010/main" val="2907792552"/>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Grafik 18">
            <a:extLst>
              <a:ext uri="{FF2B5EF4-FFF2-40B4-BE49-F238E27FC236}">
                <a16:creationId xmlns:a16="http://schemas.microsoft.com/office/drawing/2014/main" id="{0D7EA3BF-E91F-8477-4A7E-18B6BD90918C}"/>
              </a:ext>
            </a:extLst>
          </p:cNvPr>
          <p:cNvPicPr>
            <a:picLocks noChangeAspect="1"/>
          </p:cNvPicPr>
          <p:nvPr/>
        </p:nvPicPr>
        <p:blipFill>
          <a:blip r:embed="rId2"/>
          <a:stretch>
            <a:fillRect/>
          </a:stretch>
        </p:blipFill>
        <p:spPr>
          <a:xfrm>
            <a:off x="1293355" y="643466"/>
            <a:ext cx="9605290" cy="5571067"/>
          </a:xfrm>
          <a:prstGeom prst="rect">
            <a:avLst/>
          </a:prstGeom>
        </p:spPr>
      </p:pic>
      <p:sp>
        <p:nvSpPr>
          <p:cNvPr id="2" name="Textfeld 1">
            <a:extLst>
              <a:ext uri="{FF2B5EF4-FFF2-40B4-BE49-F238E27FC236}">
                <a16:creationId xmlns:a16="http://schemas.microsoft.com/office/drawing/2014/main" id="{070A2DCD-3254-5DB8-D1E8-E272E74FC285}"/>
              </a:ext>
            </a:extLst>
          </p:cNvPr>
          <p:cNvSpPr txBox="1"/>
          <p:nvPr/>
        </p:nvSpPr>
        <p:spPr>
          <a:xfrm>
            <a:off x="2578608" y="5916168"/>
            <a:ext cx="1863972" cy="369332"/>
          </a:xfrm>
          <a:prstGeom prst="rect">
            <a:avLst/>
          </a:prstGeom>
          <a:noFill/>
        </p:spPr>
        <p:txBody>
          <a:bodyPr wrap="none" rtlCol="0">
            <a:spAutoFit/>
          </a:bodyPr>
          <a:lstStyle/>
          <a:p>
            <a:r>
              <a:rPr lang="de-DE"/>
              <a:t>Mitarbeiter-GP</a:t>
            </a:r>
          </a:p>
        </p:txBody>
      </p:sp>
    </p:spTree>
    <p:extLst>
      <p:ext uri="{BB962C8B-B14F-4D97-AF65-F5344CB8AC3E}">
        <p14:creationId xmlns:p14="http://schemas.microsoft.com/office/powerpoint/2010/main" val="3660249469"/>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1F59B-EAFB-857E-3358-9BA6F7544E0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48F1CE9-3D7B-EBE4-78CE-F0882C2710B6}"/>
              </a:ext>
            </a:extLst>
          </p:cNvPr>
          <p:cNvSpPr>
            <a:spLocks noGrp="1"/>
          </p:cNvSpPr>
          <p:nvPr>
            <p:ph type="title"/>
          </p:nvPr>
        </p:nvSpPr>
        <p:spPr/>
        <p:txBody>
          <a:bodyPr>
            <a:normAutofit/>
          </a:bodyPr>
          <a:lstStyle/>
          <a:p>
            <a:r>
              <a:rPr lang="de-DE"/>
              <a:t>Geschäftspartnermodell – Person der Belegschaft</a:t>
            </a:r>
            <a:br>
              <a:rPr lang="de-DE"/>
            </a:br>
            <a:r>
              <a:rPr lang="de-DE"/>
              <a:t>Exkurs: Schutz sensibler Daten</a:t>
            </a:r>
            <a:br>
              <a:rPr lang="de-DE"/>
            </a:br>
            <a:endParaRPr lang="de-DE" sz="1100"/>
          </a:p>
        </p:txBody>
      </p:sp>
      <p:sp>
        <p:nvSpPr>
          <p:cNvPr id="3" name="Textfeld 2">
            <a:extLst>
              <a:ext uri="{FF2B5EF4-FFF2-40B4-BE49-F238E27FC236}">
                <a16:creationId xmlns:a16="http://schemas.microsoft.com/office/drawing/2014/main" id="{D4AA8686-450A-CE09-FD36-5F4CEBDCEED6}"/>
              </a:ext>
            </a:extLst>
          </p:cNvPr>
          <p:cNvSpPr txBox="1"/>
          <p:nvPr/>
        </p:nvSpPr>
        <p:spPr>
          <a:xfrm>
            <a:off x="569429" y="1389155"/>
            <a:ext cx="10238059" cy="646331"/>
          </a:xfrm>
          <a:prstGeom prst="rect">
            <a:avLst/>
          </a:prstGeom>
          <a:noFill/>
        </p:spPr>
        <p:txBody>
          <a:bodyPr wrap="none" rtlCol="0">
            <a:spAutoFit/>
          </a:bodyPr>
          <a:lstStyle/>
          <a:p>
            <a:r>
              <a:rPr lang="de-DE"/>
              <a:t>Sensible Daten (Adress-/Bankdaten) im Mitarbeiter-Geschäftspartner können mit Hilfe</a:t>
            </a:r>
            <a:br>
              <a:rPr lang="de-DE"/>
            </a:br>
            <a:r>
              <a:rPr lang="de-DE"/>
              <a:t>des SAP Berechtigungskonzepts unlesbar gemacht werden</a:t>
            </a:r>
          </a:p>
        </p:txBody>
      </p:sp>
      <p:pic>
        <p:nvPicPr>
          <p:cNvPr id="1025" name="Picture 1">
            <a:extLst>
              <a:ext uri="{FF2B5EF4-FFF2-40B4-BE49-F238E27FC236}">
                <a16:creationId xmlns:a16="http://schemas.microsoft.com/office/drawing/2014/main" id="{CA9CEED8-B354-F0D2-E640-0C66BA4A74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8" y="2645296"/>
            <a:ext cx="4669420" cy="254564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649B0AE-8477-F466-CA75-B1C47F9494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056" y="2645296"/>
            <a:ext cx="4814567" cy="2701302"/>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a:extLst>
              <a:ext uri="{FF2B5EF4-FFF2-40B4-BE49-F238E27FC236}">
                <a16:creationId xmlns:a16="http://schemas.microsoft.com/office/drawing/2014/main" id="{7D063A1E-81F9-8F5D-F1A0-8B29B09A116B}"/>
              </a:ext>
            </a:extLst>
          </p:cNvPr>
          <p:cNvSpPr/>
          <p:nvPr/>
        </p:nvSpPr>
        <p:spPr>
          <a:xfrm>
            <a:off x="6600056" y="4517504"/>
            <a:ext cx="3096344" cy="864096"/>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D2B83FB3-73C2-2514-056C-5833DA4770D2}"/>
              </a:ext>
            </a:extLst>
          </p:cNvPr>
          <p:cNvSpPr txBox="1"/>
          <p:nvPr/>
        </p:nvSpPr>
        <p:spPr>
          <a:xfrm>
            <a:off x="623888" y="2308281"/>
            <a:ext cx="4669420" cy="246221"/>
          </a:xfrm>
          <a:prstGeom prst="rect">
            <a:avLst/>
          </a:prstGeom>
          <a:noFill/>
        </p:spPr>
        <p:txBody>
          <a:bodyPr wrap="square" rtlCol="0">
            <a:spAutoFit/>
          </a:bodyPr>
          <a:lstStyle/>
          <a:p>
            <a:pPr algn="ctr"/>
            <a:r>
              <a:rPr lang="de-DE" sz="1000" b="1" dirty="0"/>
              <a:t>mit</a:t>
            </a:r>
            <a:r>
              <a:rPr lang="de-DE" sz="1000" dirty="0"/>
              <a:t> Einschränkung</a:t>
            </a:r>
          </a:p>
        </p:txBody>
      </p:sp>
      <p:sp>
        <p:nvSpPr>
          <p:cNvPr id="6" name="Textfeld 5">
            <a:extLst>
              <a:ext uri="{FF2B5EF4-FFF2-40B4-BE49-F238E27FC236}">
                <a16:creationId xmlns:a16="http://schemas.microsoft.com/office/drawing/2014/main" id="{99F7E29A-C100-6615-89AB-713A5AB580A3}"/>
              </a:ext>
            </a:extLst>
          </p:cNvPr>
          <p:cNvSpPr txBox="1"/>
          <p:nvPr/>
        </p:nvSpPr>
        <p:spPr>
          <a:xfrm>
            <a:off x="6600057" y="2308280"/>
            <a:ext cx="4814566" cy="246221"/>
          </a:xfrm>
          <a:prstGeom prst="rect">
            <a:avLst/>
          </a:prstGeom>
          <a:noFill/>
        </p:spPr>
        <p:txBody>
          <a:bodyPr wrap="square" rtlCol="0">
            <a:spAutoFit/>
          </a:bodyPr>
          <a:lstStyle/>
          <a:p>
            <a:pPr algn="ctr"/>
            <a:r>
              <a:rPr lang="de-DE" sz="1000" b="1" dirty="0"/>
              <a:t>ohne</a:t>
            </a:r>
            <a:r>
              <a:rPr lang="de-DE" sz="1000" dirty="0"/>
              <a:t> Einschränkung</a:t>
            </a:r>
          </a:p>
        </p:txBody>
      </p:sp>
    </p:spTree>
    <p:extLst>
      <p:ext uri="{BB962C8B-B14F-4D97-AF65-F5344CB8AC3E}">
        <p14:creationId xmlns:p14="http://schemas.microsoft.com/office/powerpoint/2010/main" val="354700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B7718-5B0E-2149-9789-32213F26BFA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892AF1F-1F95-28C9-2135-957E8E5D6956}"/>
              </a:ext>
            </a:extLst>
          </p:cNvPr>
          <p:cNvSpPr>
            <a:spLocks noGrp="1"/>
          </p:cNvSpPr>
          <p:nvPr>
            <p:ph type="title"/>
          </p:nvPr>
        </p:nvSpPr>
        <p:spPr/>
        <p:txBody>
          <a:bodyPr>
            <a:normAutofit/>
          </a:bodyPr>
          <a:lstStyle/>
          <a:p>
            <a:r>
              <a:rPr lang="de-DE"/>
              <a:t>Geschäftspartnermodell – Person der Belegschaft</a:t>
            </a:r>
            <a:br>
              <a:rPr lang="de-DE"/>
            </a:br>
            <a:r>
              <a:rPr lang="de-DE"/>
              <a:t>Exkurs: Schutz sensibler Daten</a:t>
            </a:r>
            <a:br>
              <a:rPr lang="de-DE"/>
            </a:br>
            <a:endParaRPr lang="de-DE" sz="1100"/>
          </a:p>
        </p:txBody>
      </p:sp>
      <p:sp>
        <p:nvSpPr>
          <p:cNvPr id="3" name="Textfeld 2">
            <a:extLst>
              <a:ext uri="{FF2B5EF4-FFF2-40B4-BE49-F238E27FC236}">
                <a16:creationId xmlns:a16="http://schemas.microsoft.com/office/drawing/2014/main" id="{8909CBD2-4F05-7696-1AE8-4243C053FFBB}"/>
              </a:ext>
            </a:extLst>
          </p:cNvPr>
          <p:cNvSpPr txBox="1"/>
          <p:nvPr/>
        </p:nvSpPr>
        <p:spPr>
          <a:xfrm>
            <a:off x="569429" y="1389155"/>
            <a:ext cx="10238059" cy="646331"/>
          </a:xfrm>
          <a:prstGeom prst="rect">
            <a:avLst/>
          </a:prstGeom>
          <a:noFill/>
        </p:spPr>
        <p:txBody>
          <a:bodyPr wrap="none" rtlCol="0">
            <a:spAutoFit/>
          </a:bodyPr>
          <a:lstStyle/>
          <a:p>
            <a:r>
              <a:rPr lang="de-DE"/>
              <a:t>Sensible Daten (Adress-/Bankdaten) im Mitarbeiter-Geschäftspartner können mit Hilfe</a:t>
            </a:r>
            <a:br>
              <a:rPr lang="de-DE"/>
            </a:br>
            <a:r>
              <a:rPr lang="de-DE"/>
              <a:t>des SAP Berechtigungskonzepts unlesbar gemacht werden</a:t>
            </a:r>
          </a:p>
        </p:txBody>
      </p:sp>
      <p:pic>
        <p:nvPicPr>
          <p:cNvPr id="3073" name="Picture 1">
            <a:extLst>
              <a:ext uri="{FF2B5EF4-FFF2-40B4-BE49-F238E27FC236}">
                <a16:creationId xmlns:a16="http://schemas.microsoft.com/office/drawing/2014/main" id="{C9FF1A1E-E7C3-0F85-9BC3-2E5E21C6AA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8" y="2830648"/>
            <a:ext cx="4608016" cy="214426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uppieren 6">
            <a:extLst>
              <a:ext uri="{FF2B5EF4-FFF2-40B4-BE49-F238E27FC236}">
                <a16:creationId xmlns:a16="http://schemas.microsoft.com/office/drawing/2014/main" id="{4E96F072-4886-8E8F-D43A-B9338362A08A}"/>
              </a:ext>
            </a:extLst>
          </p:cNvPr>
          <p:cNvGrpSpPr/>
          <p:nvPr/>
        </p:nvGrpSpPr>
        <p:grpSpPr>
          <a:xfrm>
            <a:off x="6156103" y="2830648"/>
            <a:ext cx="5412009" cy="2196468"/>
            <a:chOff x="6240016" y="2433858"/>
            <a:chExt cx="5412009" cy="2196468"/>
          </a:xfrm>
        </p:grpSpPr>
        <p:pic>
          <p:nvPicPr>
            <p:cNvPr id="3074" name="Picture 2">
              <a:extLst>
                <a:ext uri="{FF2B5EF4-FFF2-40B4-BE49-F238E27FC236}">
                  <a16:creationId xmlns:a16="http://schemas.microsoft.com/office/drawing/2014/main" id="{F275342D-11BB-1E5E-FC18-59553EDFC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016" y="2433858"/>
              <a:ext cx="5412009" cy="2144267"/>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5A52FBDB-3D72-1A00-4146-D20F51DDA9C6}"/>
                </a:ext>
              </a:extLst>
            </p:cNvPr>
            <p:cNvSpPr/>
            <p:nvPr/>
          </p:nvSpPr>
          <p:spPr>
            <a:xfrm>
              <a:off x="6384033" y="3088690"/>
              <a:ext cx="4790786" cy="1541636"/>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8" name="Textfeld 7">
            <a:extLst>
              <a:ext uri="{FF2B5EF4-FFF2-40B4-BE49-F238E27FC236}">
                <a16:creationId xmlns:a16="http://schemas.microsoft.com/office/drawing/2014/main" id="{16183DEC-6D27-C2E2-619C-226A842C8AC5}"/>
              </a:ext>
            </a:extLst>
          </p:cNvPr>
          <p:cNvSpPr txBox="1"/>
          <p:nvPr/>
        </p:nvSpPr>
        <p:spPr>
          <a:xfrm>
            <a:off x="623888" y="2308281"/>
            <a:ext cx="4669420" cy="246221"/>
          </a:xfrm>
          <a:prstGeom prst="rect">
            <a:avLst/>
          </a:prstGeom>
          <a:noFill/>
        </p:spPr>
        <p:txBody>
          <a:bodyPr wrap="square" rtlCol="0">
            <a:spAutoFit/>
          </a:bodyPr>
          <a:lstStyle/>
          <a:p>
            <a:pPr algn="ctr"/>
            <a:r>
              <a:rPr lang="de-DE" sz="1000" b="1" dirty="0"/>
              <a:t>mit</a:t>
            </a:r>
            <a:r>
              <a:rPr lang="de-DE" sz="1000" dirty="0"/>
              <a:t> Einschränkung</a:t>
            </a:r>
          </a:p>
        </p:txBody>
      </p:sp>
      <p:sp>
        <p:nvSpPr>
          <p:cNvPr id="9" name="Textfeld 8">
            <a:extLst>
              <a:ext uri="{FF2B5EF4-FFF2-40B4-BE49-F238E27FC236}">
                <a16:creationId xmlns:a16="http://schemas.microsoft.com/office/drawing/2014/main" id="{C01BBFCB-BEAA-1FDA-DAA3-4972F4D83528}"/>
              </a:ext>
            </a:extLst>
          </p:cNvPr>
          <p:cNvSpPr txBox="1"/>
          <p:nvPr/>
        </p:nvSpPr>
        <p:spPr>
          <a:xfrm>
            <a:off x="6600057" y="2308280"/>
            <a:ext cx="4814566" cy="246221"/>
          </a:xfrm>
          <a:prstGeom prst="rect">
            <a:avLst/>
          </a:prstGeom>
          <a:noFill/>
        </p:spPr>
        <p:txBody>
          <a:bodyPr wrap="square" rtlCol="0">
            <a:spAutoFit/>
          </a:bodyPr>
          <a:lstStyle/>
          <a:p>
            <a:pPr algn="ctr"/>
            <a:r>
              <a:rPr lang="de-DE" sz="1000" b="1" dirty="0"/>
              <a:t>ohne</a:t>
            </a:r>
            <a:r>
              <a:rPr lang="de-DE" sz="1000" dirty="0"/>
              <a:t> Einschränkung</a:t>
            </a:r>
          </a:p>
        </p:txBody>
      </p:sp>
    </p:spTree>
    <p:extLst>
      <p:ext uri="{BB962C8B-B14F-4D97-AF65-F5344CB8AC3E}">
        <p14:creationId xmlns:p14="http://schemas.microsoft.com/office/powerpoint/2010/main" val="11828367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C3922-846F-E10B-CE5D-8AC59D4846D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E00C420-E20B-7078-7C84-101FF54090BA}"/>
              </a:ext>
            </a:extLst>
          </p:cNvPr>
          <p:cNvSpPr>
            <a:spLocks noGrp="1"/>
          </p:cNvSpPr>
          <p:nvPr>
            <p:ph type="title"/>
          </p:nvPr>
        </p:nvSpPr>
        <p:spPr/>
        <p:txBody>
          <a:bodyPr>
            <a:normAutofit/>
          </a:bodyPr>
          <a:lstStyle/>
          <a:p>
            <a:r>
              <a:rPr lang="de-DE"/>
              <a:t>Geschäftspartnermodell – Person der Belegschaft</a:t>
            </a:r>
            <a:br>
              <a:rPr lang="de-DE"/>
            </a:br>
            <a:r>
              <a:rPr lang="de-DE"/>
              <a:t>Exkurs: Schutz sensibler Daten</a:t>
            </a:r>
            <a:br>
              <a:rPr lang="de-DE"/>
            </a:br>
            <a:endParaRPr lang="de-DE" sz="1100"/>
          </a:p>
        </p:txBody>
      </p:sp>
      <p:sp>
        <p:nvSpPr>
          <p:cNvPr id="3" name="Textfeld 2">
            <a:extLst>
              <a:ext uri="{FF2B5EF4-FFF2-40B4-BE49-F238E27FC236}">
                <a16:creationId xmlns:a16="http://schemas.microsoft.com/office/drawing/2014/main" id="{F7D580CF-2D42-F4C7-CFF2-762AC48B07E9}"/>
              </a:ext>
            </a:extLst>
          </p:cNvPr>
          <p:cNvSpPr txBox="1"/>
          <p:nvPr/>
        </p:nvSpPr>
        <p:spPr>
          <a:xfrm>
            <a:off x="569429" y="1389155"/>
            <a:ext cx="10565265" cy="369332"/>
          </a:xfrm>
          <a:prstGeom prst="rect">
            <a:avLst/>
          </a:prstGeom>
          <a:noFill/>
        </p:spPr>
        <p:txBody>
          <a:bodyPr wrap="none" rtlCol="0">
            <a:spAutoFit/>
          </a:bodyPr>
          <a:lstStyle/>
          <a:p>
            <a:r>
              <a:rPr lang="de-DE"/>
              <a:t>Identifikationsschlüssel, die für weitere Geschäftsvorfälle notwendig sind, bleiben sichtbar</a:t>
            </a:r>
          </a:p>
        </p:txBody>
      </p:sp>
      <p:pic>
        <p:nvPicPr>
          <p:cNvPr id="4097" name="Picture 1">
            <a:extLst>
              <a:ext uri="{FF2B5EF4-FFF2-40B4-BE49-F238E27FC236}">
                <a16:creationId xmlns:a16="http://schemas.microsoft.com/office/drawing/2014/main" id="{8D3DA466-F41E-156F-DB37-56AAE6F400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158" y="1887942"/>
            <a:ext cx="6512550" cy="3287937"/>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34D2F47D-DCC7-1D85-327B-9AD28766D70A}"/>
              </a:ext>
            </a:extLst>
          </p:cNvPr>
          <p:cNvSpPr/>
          <p:nvPr/>
        </p:nvSpPr>
        <p:spPr>
          <a:xfrm>
            <a:off x="839416" y="3861048"/>
            <a:ext cx="4790786" cy="720080"/>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63889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A162B-DDD2-2AB0-FB4B-6B5F2D7206A2}"/>
            </a:ext>
          </a:extLst>
        </p:cNvPr>
        <p:cNvGrpSpPr/>
        <p:nvPr/>
      </p:nvGrpSpPr>
      <p:grpSpPr>
        <a:xfrm>
          <a:off x="0" y="0"/>
          <a:ext cx="0" cy="0"/>
          <a:chOff x="0" y="0"/>
          <a:chExt cx="0" cy="0"/>
        </a:xfrm>
      </p:grpSpPr>
      <p:sp>
        <p:nvSpPr>
          <p:cNvPr id="2" name="Text Placeholder 4">
            <a:extLst>
              <a:ext uri="{FF2B5EF4-FFF2-40B4-BE49-F238E27FC236}">
                <a16:creationId xmlns:a16="http://schemas.microsoft.com/office/drawing/2014/main" id="{3F06BD91-39C9-050D-19AB-F3C06D6DCC81}"/>
              </a:ext>
            </a:extLst>
          </p:cNvPr>
          <p:cNvSpPr>
            <a:spLocks noGrp="1"/>
          </p:cNvSpPr>
          <p:nvPr>
            <p:ph type="body" sz="quarter" idx="10"/>
          </p:nvPr>
        </p:nvSpPr>
        <p:spPr>
          <a:xfrm>
            <a:off x="3287836" y="1125538"/>
            <a:ext cx="7561262" cy="2303462"/>
          </a:xfrm>
        </p:spPr>
        <p:txBody>
          <a:bodyPr/>
          <a:lstStyle>
            <a:lvl1pPr marL="0" indent="0">
              <a:buNone/>
              <a:defRPr>
                <a:solidFill>
                  <a:srgbClr val="002060"/>
                </a:solidFill>
              </a:defRPr>
            </a:lvl1pPr>
            <a:lvl2pPr marL="457200" indent="0">
              <a:buNone/>
              <a:defRPr/>
            </a:lvl2pPr>
            <a:lvl3pPr marL="914400" indent="0">
              <a:buNone/>
              <a:defRPr/>
            </a:lvl3pPr>
          </a:lstStyle>
          <a:p>
            <a:pPr lvl="0"/>
            <a:endParaRPr lang="en-GB" dirty="0"/>
          </a:p>
          <a:p>
            <a:pPr lvl="0"/>
            <a:endParaRPr lang="en-GB" dirty="0"/>
          </a:p>
          <a:p>
            <a:pPr lvl="0"/>
            <a:r>
              <a:rPr lang="en-GB" dirty="0"/>
              <a:t>Lion Ullrich</a:t>
            </a:r>
          </a:p>
          <a:p>
            <a:pPr lvl="0"/>
            <a:r>
              <a:rPr lang="en-GB" dirty="0"/>
              <a:t>Consultant HXM</a:t>
            </a:r>
          </a:p>
          <a:p>
            <a:pPr lvl="0"/>
            <a:r>
              <a:rPr lang="en-GB" dirty="0"/>
              <a:t>lion.ullrich@epiuse.com</a:t>
            </a:r>
          </a:p>
        </p:txBody>
      </p:sp>
      <p:sp>
        <p:nvSpPr>
          <p:cNvPr id="3" name="Text Placeholder 6">
            <a:extLst>
              <a:ext uri="{FF2B5EF4-FFF2-40B4-BE49-F238E27FC236}">
                <a16:creationId xmlns:a16="http://schemas.microsoft.com/office/drawing/2014/main" id="{1D0B4969-C3B4-3519-1110-13236CD72ECB}"/>
              </a:ext>
            </a:extLst>
          </p:cNvPr>
          <p:cNvSpPr>
            <a:spLocks noGrp="1"/>
          </p:cNvSpPr>
          <p:nvPr>
            <p:ph type="body" sz="quarter" idx="11" hasCustomPrompt="1"/>
          </p:nvPr>
        </p:nvSpPr>
        <p:spPr>
          <a:xfrm>
            <a:off x="1055811" y="3789363"/>
            <a:ext cx="5976293" cy="2159917"/>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Lion Ullrich (B.Sc. </a:t>
            </a:r>
            <a:r>
              <a:rPr lang="en-GB" dirty="0" err="1"/>
              <a:t>Wirtschaftsinformatik</a:t>
            </a:r>
            <a:r>
              <a:rPr lang="en-GB" dirty="0"/>
              <a:t>) </a:t>
            </a:r>
            <a:r>
              <a:rPr lang="en-GB" dirty="0" err="1"/>
              <a:t>ist</a:t>
            </a:r>
            <a:r>
              <a:rPr lang="en-GB" dirty="0"/>
              <a:t> HXM Consultant </a:t>
            </a:r>
            <a:r>
              <a:rPr lang="en-GB" dirty="0" err="1"/>
              <a:t>bei</a:t>
            </a:r>
            <a:r>
              <a:rPr lang="en-GB" dirty="0"/>
              <a:t> EPI-USE Labs. </a:t>
            </a:r>
            <a:r>
              <a:rPr lang="en-GB" dirty="0" err="1"/>
              <a:t>Im</a:t>
            </a:r>
            <a:r>
              <a:rPr lang="en-GB" dirty="0"/>
              <a:t> </a:t>
            </a:r>
            <a:r>
              <a:rPr lang="en-GB" dirty="0" err="1"/>
              <a:t>Rahmen</a:t>
            </a:r>
            <a:r>
              <a:rPr lang="en-GB" dirty="0"/>
              <a:t> seines </a:t>
            </a:r>
            <a:r>
              <a:rPr lang="en-GB" dirty="0" err="1"/>
              <a:t>Dualen</a:t>
            </a:r>
            <a:r>
              <a:rPr lang="en-GB" dirty="0"/>
              <a:t> </a:t>
            </a:r>
            <a:r>
              <a:rPr lang="en-GB" dirty="0" err="1"/>
              <a:t>Studiums</a:t>
            </a:r>
            <a:r>
              <a:rPr lang="en-GB" dirty="0"/>
              <a:t> </a:t>
            </a:r>
            <a:r>
              <a:rPr lang="en-GB" dirty="0" err="1"/>
              <a:t>zum</a:t>
            </a:r>
            <a:r>
              <a:rPr lang="en-GB" dirty="0"/>
              <a:t> </a:t>
            </a:r>
            <a:r>
              <a:rPr lang="en-GB" dirty="0" err="1"/>
              <a:t>Wirtschaftsinformatiker</a:t>
            </a:r>
            <a:r>
              <a:rPr lang="en-GB" dirty="0"/>
              <a:t> hat er </a:t>
            </a:r>
            <a:r>
              <a:rPr lang="en-GB" dirty="0" err="1"/>
              <a:t>sich</a:t>
            </a:r>
            <a:r>
              <a:rPr lang="en-GB" dirty="0"/>
              <a:t> </a:t>
            </a:r>
            <a:r>
              <a:rPr lang="en-GB" dirty="0" err="1"/>
              <a:t>seit</a:t>
            </a:r>
            <a:r>
              <a:rPr lang="en-GB" dirty="0"/>
              <a:t> 2017 </a:t>
            </a:r>
            <a:r>
              <a:rPr lang="en-GB" dirty="0" err="1"/>
              <a:t>mit</a:t>
            </a:r>
            <a:r>
              <a:rPr lang="en-GB" dirty="0"/>
              <a:t> den </a:t>
            </a:r>
            <a:r>
              <a:rPr lang="en-GB" dirty="0" err="1"/>
              <a:t>Themen</a:t>
            </a:r>
            <a:r>
              <a:rPr lang="en-GB" dirty="0"/>
              <a:t> SAP HCM Reporting, HCM </a:t>
            </a:r>
            <a:r>
              <a:rPr lang="en-GB" dirty="0" err="1"/>
              <a:t>Abweichungsanalysen</a:t>
            </a:r>
            <a:r>
              <a:rPr lang="en-GB" dirty="0"/>
              <a:t> und DSGVO/GDPR Compliance </a:t>
            </a:r>
            <a:r>
              <a:rPr lang="en-GB" dirty="0" err="1"/>
              <a:t>beschäftigt</a:t>
            </a:r>
            <a:r>
              <a:rPr lang="en-GB" dirty="0"/>
              <a:t>. Sein </a:t>
            </a:r>
            <a:r>
              <a:rPr lang="en-GB" dirty="0" err="1"/>
              <a:t>Fokus</a:t>
            </a:r>
            <a:r>
              <a:rPr lang="en-GB" dirty="0"/>
              <a:t> </a:t>
            </a:r>
            <a:r>
              <a:rPr lang="en-GB" dirty="0" err="1"/>
              <a:t>liegt</a:t>
            </a:r>
            <a:r>
              <a:rPr lang="en-GB" dirty="0"/>
              <a:t> auf den SAP</a:t>
            </a:r>
            <a:r>
              <a:rPr lang="en-GB" baseline="30000" dirty="0"/>
              <a:t>®</a:t>
            </a:r>
            <a:r>
              <a:rPr lang="en-GB" dirty="0"/>
              <a:t> HCM Reporting Tools Query Manager™, Excel Add-In und Analytics Connector.</a:t>
            </a:r>
          </a:p>
          <a:p>
            <a:pPr lvl="0"/>
            <a:r>
              <a:rPr lang="en-GB" dirty="0"/>
              <a:t>Seine Skills und </a:t>
            </a:r>
            <a:r>
              <a:rPr lang="en-GB" dirty="0" err="1"/>
              <a:t>Kompetenzen</a:t>
            </a:r>
            <a:r>
              <a:rPr lang="en-GB" dirty="0"/>
              <a:t> </a:t>
            </a:r>
            <a:r>
              <a:rPr lang="en-GB" dirty="0" err="1"/>
              <a:t>liegen</a:t>
            </a:r>
            <a:r>
              <a:rPr lang="en-GB" dirty="0"/>
              <a:t> </a:t>
            </a:r>
            <a:r>
              <a:rPr lang="en-GB" dirty="0" err="1"/>
              <a:t>insbesondere</a:t>
            </a:r>
            <a:r>
              <a:rPr lang="en-GB" dirty="0"/>
              <a:t> </a:t>
            </a:r>
            <a:r>
              <a:rPr lang="en-GB" dirty="0" err="1"/>
              <a:t>im</a:t>
            </a:r>
            <a:r>
              <a:rPr lang="en-GB" dirty="0"/>
              <a:t> </a:t>
            </a:r>
            <a:r>
              <a:rPr lang="en-GB" dirty="0" err="1"/>
              <a:t>Bereich</a:t>
            </a:r>
            <a:r>
              <a:rPr lang="en-GB" dirty="0"/>
              <a:t> der </a:t>
            </a:r>
            <a:r>
              <a:rPr lang="en-GB" dirty="0" err="1"/>
              <a:t>Datenauswertung</a:t>
            </a:r>
            <a:r>
              <a:rPr lang="en-GB" dirty="0"/>
              <a:t> und -</a:t>
            </a:r>
            <a:r>
              <a:rPr lang="en-GB" dirty="0" err="1"/>
              <a:t>aufbereitung</a:t>
            </a:r>
            <a:r>
              <a:rPr lang="en-GB" dirty="0"/>
              <a:t> (Excel, Power BI, Power Query, SAP Analytics Cloud). </a:t>
            </a:r>
            <a:r>
              <a:rPr lang="en-GB" dirty="0" err="1"/>
              <a:t>Im</a:t>
            </a:r>
            <a:r>
              <a:rPr lang="en-GB" dirty="0"/>
              <a:t> </a:t>
            </a:r>
            <a:r>
              <a:rPr lang="en-GB" dirty="0" err="1"/>
              <a:t>Fokus</a:t>
            </a:r>
            <a:r>
              <a:rPr lang="en-GB" dirty="0"/>
              <a:t> </a:t>
            </a:r>
            <a:r>
              <a:rPr lang="en-GB" dirty="0" err="1"/>
              <a:t>stehen</a:t>
            </a:r>
            <a:r>
              <a:rPr lang="en-GB" dirty="0"/>
              <a:t> die </a:t>
            </a:r>
            <a:r>
              <a:rPr lang="en-GB" dirty="0" err="1"/>
              <a:t>Bereiche</a:t>
            </a:r>
            <a:r>
              <a:rPr lang="en-GB" dirty="0"/>
              <a:t> SAP</a:t>
            </a:r>
            <a:r>
              <a:rPr lang="en-GB" baseline="30000" dirty="0"/>
              <a:t>®</a:t>
            </a:r>
            <a:r>
              <a:rPr lang="en-GB" dirty="0"/>
              <a:t> HCM PA, PY, PT, OM </a:t>
            </a:r>
            <a:r>
              <a:rPr lang="en-GB" dirty="0" err="1"/>
              <a:t>sowie</a:t>
            </a:r>
            <a:r>
              <a:rPr lang="en-GB" dirty="0"/>
              <a:t> SAP SuccessFactors</a:t>
            </a:r>
            <a:r>
              <a:rPr lang="en-GB" baseline="30000" dirty="0"/>
              <a:t>®</a:t>
            </a:r>
            <a:r>
              <a:rPr lang="en-GB" dirty="0"/>
              <a:t>.</a:t>
            </a:r>
            <a:endParaRPr lang="en-US" dirty="0"/>
          </a:p>
        </p:txBody>
      </p:sp>
      <p:sp>
        <p:nvSpPr>
          <p:cNvPr id="4" name="Rectangle 2">
            <a:extLst>
              <a:ext uri="{FF2B5EF4-FFF2-40B4-BE49-F238E27FC236}">
                <a16:creationId xmlns:a16="http://schemas.microsoft.com/office/drawing/2014/main" id="{0A14E380-994A-2374-786E-5984396AD394}"/>
              </a:ext>
            </a:extLst>
          </p:cNvPr>
          <p:cNvSpPr/>
          <p:nvPr/>
        </p:nvSpPr>
        <p:spPr>
          <a:xfrm>
            <a:off x="1055315" y="1124744"/>
            <a:ext cx="1944216" cy="23042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Verdana" panose="020B0604030504040204" pitchFamily="34" charset="0"/>
            </a:endParaRPr>
          </a:p>
        </p:txBody>
      </p:sp>
      <p:pic>
        <p:nvPicPr>
          <p:cNvPr id="6" name="Grafik 5" descr="Ein Bild, das Person, Menschliches Gesicht, Lächeln, Kleidung enthält.&#10;&#10;KI-generierte Inhalte können fehlerhaft sein.">
            <a:extLst>
              <a:ext uri="{FF2B5EF4-FFF2-40B4-BE49-F238E27FC236}">
                <a16:creationId xmlns:a16="http://schemas.microsoft.com/office/drawing/2014/main" id="{8FD518CF-BFD9-8D70-F0AD-1FD86C593622}"/>
              </a:ext>
            </a:extLst>
          </p:cNvPr>
          <p:cNvPicPr>
            <a:picLocks noChangeAspect="1"/>
          </p:cNvPicPr>
          <p:nvPr/>
        </p:nvPicPr>
        <p:blipFill>
          <a:blip r:embed="rId2"/>
          <a:srcRect t="5587" b="5537"/>
          <a:stretch/>
        </p:blipFill>
        <p:spPr>
          <a:xfrm>
            <a:off x="1055811" y="1125539"/>
            <a:ext cx="1943845" cy="2303462"/>
          </a:xfrm>
          <a:prstGeom prst="rect">
            <a:avLst/>
          </a:prstGeom>
        </p:spPr>
      </p:pic>
      <p:grpSp>
        <p:nvGrpSpPr>
          <p:cNvPr id="5" name="Gruppieren 4">
            <a:extLst>
              <a:ext uri="{FF2B5EF4-FFF2-40B4-BE49-F238E27FC236}">
                <a16:creationId xmlns:a16="http://schemas.microsoft.com/office/drawing/2014/main" id="{1B4B4EF1-B414-ABBB-3490-0E578B64D8DB}"/>
              </a:ext>
            </a:extLst>
          </p:cNvPr>
          <p:cNvGrpSpPr/>
          <p:nvPr/>
        </p:nvGrpSpPr>
        <p:grpSpPr>
          <a:xfrm>
            <a:off x="7248128" y="0"/>
            <a:ext cx="4943872" cy="6858000"/>
            <a:chOff x="7248128" y="0"/>
            <a:chExt cx="4943872" cy="6858000"/>
          </a:xfrm>
        </p:grpSpPr>
        <p:pic>
          <p:nvPicPr>
            <p:cNvPr id="7" name="Grafik 6">
              <a:extLst>
                <a:ext uri="{FF2B5EF4-FFF2-40B4-BE49-F238E27FC236}">
                  <a16:creationId xmlns:a16="http://schemas.microsoft.com/office/drawing/2014/main" id="{4CA1B374-974E-C18E-0E85-0552ECA1A39E}"/>
                </a:ext>
              </a:extLst>
            </p:cNvPr>
            <p:cNvPicPr>
              <a:picLocks noChangeAspect="1"/>
            </p:cNvPicPr>
            <p:nvPr/>
          </p:nvPicPr>
          <p:blipFill>
            <a:blip r:embed="rId3"/>
            <a:srcRect l="59450"/>
            <a:stretch/>
          </p:blipFill>
          <p:spPr>
            <a:xfrm>
              <a:off x="7248128" y="0"/>
              <a:ext cx="4943872" cy="6858000"/>
            </a:xfrm>
            <a:prstGeom prst="rect">
              <a:avLst/>
            </a:prstGeom>
          </p:spPr>
        </p:pic>
        <p:sp>
          <p:nvSpPr>
            <p:cNvPr id="8" name="Rectangle 5">
              <a:extLst>
                <a:ext uri="{FF2B5EF4-FFF2-40B4-BE49-F238E27FC236}">
                  <a16:creationId xmlns:a16="http://schemas.microsoft.com/office/drawing/2014/main" id="{800C117B-2F50-2B7E-F750-1C193BBFCA0B}"/>
                </a:ext>
              </a:extLst>
            </p:cNvPr>
            <p:cNvSpPr/>
            <p:nvPr/>
          </p:nvSpPr>
          <p:spPr>
            <a:xfrm>
              <a:off x="7248128" y="0"/>
              <a:ext cx="4943872" cy="6858000"/>
            </a:xfrm>
            <a:prstGeom prst="rect">
              <a:avLst/>
            </a:prstGeom>
            <a:gradFill flip="none" rotWithShape="1">
              <a:gsLst>
                <a:gs pos="41000">
                  <a:srgbClr val="0070C0">
                    <a:alpha val="0"/>
                  </a:srgbClr>
                </a:gs>
                <a:gs pos="100000">
                  <a:srgbClr val="002060"/>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fik 8">
              <a:extLst>
                <a:ext uri="{FF2B5EF4-FFF2-40B4-BE49-F238E27FC236}">
                  <a16:creationId xmlns:a16="http://schemas.microsoft.com/office/drawing/2014/main" id="{FD88B616-ADDE-5879-88A9-C892DCD96440}"/>
                </a:ext>
              </a:extLst>
            </p:cNvPr>
            <p:cNvPicPr>
              <a:picLocks noChangeAspect="1"/>
            </p:cNvPicPr>
            <p:nvPr/>
          </p:nvPicPr>
          <p:blipFill>
            <a:blip r:embed="rId4"/>
            <a:srcRect/>
            <a:stretch/>
          </p:blipFill>
          <p:spPr>
            <a:xfrm>
              <a:off x="10992544" y="183679"/>
              <a:ext cx="1152128" cy="1152128"/>
            </a:xfrm>
            <a:prstGeom prst="rect">
              <a:avLst/>
            </a:prstGeom>
          </p:spPr>
        </p:pic>
      </p:grpSp>
    </p:spTree>
    <p:extLst>
      <p:ext uri="{BB962C8B-B14F-4D97-AF65-F5344CB8AC3E}">
        <p14:creationId xmlns:p14="http://schemas.microsoft.com/office/powerpoint/2010/main" val="358645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706F525-E24C-CDD9-CFF2-E11EC17BB5C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A053FEB-0BAC-1C7B-27F9-675D10D152D1}"/>
              </a:ext>
            </a:extLst>
          </p:cNvPr>
          <p:cNvSpPr>
            <a:spLocks noGrp="1"/>
          </p:cNvSpPr>
          <p:nvPr>
            <p:ph type="title"/>
          </p:nvPr>
        </p:nvSpPr>
        <p:spPr/>
        <p:txBody>
          <a:bodyPr>
            <a:normAutofit/>
          </a:bodyPr>
          <a:lstStyle/>
          <a:p>
            <a:r>
              <a:rPr lang="de-DE"/>
              <a:t>Geschäftspartnermodell – Person der Belegschaft</a:t>
            </a:r>
            <a:br>
              <a:rPr lang="de-DE"/>
            </a:br>
            <a:r>
              <a:rPr lang="de-DE"/>
              <a:t>Exkurs: Schutz sensibler Daten</a:t>
            </a:r>
            <a:br>
              <a:rPr lang="de-DE"/>
            </a:br>
            <a:endParaRPr lang="de-DE" sz="1100"/>
          </a:p>
        </p:txBody>
      </p:sp>
      <p:sp>
        <p:nvSpPr>
          <p:cNvPr id="3" name="Textfeld 2">
            <a:extLst>
              <a:ext uri="{FF2B5EF4-FFF2-40B4-BE49-F238E27FC236}">
                <a16:creationId xmlns:a16="http://schemas.microsoft.com/office/drawing/2014/main" id="{84EADFBA-2580-A488-C78F-0CA57A30D3B8}"/>
              </a:ext>
            </a:extLst>
          </p:cNvPr>
          <p:cNvSpPr txBox="1"/>
          <p:nvPr/>
        </p:nvSpPr>
        <p:spPr>
          <a:xfrm>
            <a:off x="569429" y="1389155"/>
            <a:ext cx="10238059" cy="646331"/>
          </a:xfrm>
          <a:prstGeom prst="rect">
            <a:avLst/>
          </a:prstGeom>
          <a:noFill/>
        </p:spPr>
        <p:txBody>
          <a:bodyPr wrap="none" rtlCol="0">
            <a:spAutoFit/>
          </a:bodyPr>
          <a:lstStyle/>
          <a:p>
            <a:r>
              <a:rPr lang="de-DE"/>
              <a:t>Sensible Daten (Adress-/Bankdaten) im Mitarbeiter-Geschäftspartner können mit Hilfe</a:t>
            </a:r>
            <a:br>
              <a:rPr lang="de-DE"/>
            </a:br>
            <a:r>
              <a:rPr lang="de-DE"/>
              <a:t>des SAP Berechtigungskonzepts unlesbar gemacht werden</a:t>
            </a:r>
          </a:p>
        </p:txBody>
      </p:sp>
      <p:pic>
        <p:nvPicPr>
          <p:cNvPr id="2049" name="Picture 1">
            <a:extLst>
              <a:ext uri="{FF2B5EF4-FFF2-40B4-BE49-F238E27FC236}">
                <a16:creationId xmlns:a16="http://schemas.microsoft.com/office/drawing/2014/main" id="{20C3D238-F2F8-2EBA-A994-09DD5E348E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7" y="2420888"/>
            <a:ext cx="4754265" cy="281423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B40D6344-7AC5-4A69-35C7-4DB516BFD8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2071" y="2414041"/>
            <a:ext cx="4988505" cy="2932714"/>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933F889F-E1CB-0B3F-51BD-B2601BA6DEC8}"/>
              </a:ext>
            </a:extLst>
          </p:cNvPr>
          <p:cNvSpPr/>
          <p:nvPr/>
        </p:nvSpPr>
        <p:spPr>
          <a:xfrm>
            <a:off x="6456040" y="3501008"/>
            <a:ext cx="3096344" cy="1734117"/>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34909347-AAB1-B05C-7CD2-3988F6340CE1}"/>
              </a:ext>
            </a:extLst>
          </p:cNvPr>
          <p:cNvSpPr txBox="1"/>
          <p:nvPr/>
        </p:nvSpPr>
        <p:spPr>
          <a:xfrm>
            <a:off x="1802672" y="2174668"/>
            <a:ext cx="1414170" cy="246221"/>
          </a:xfrm>
          <a:prstGeom prst="rect">
            <a:avLst/>
          </a:prstGeom>
          <a:noFill/>
        </p:spPr>
        <p:txBody>
          <a:bodyPr wrap="none" rtlCol="0">
            <a:spAutoFit/>
          </a:bodyPr>
          <a:lstStyle/>
          <a:p>
            <a:r>
              <a:rPr lang="de-DE" sz="1000" b="1"/>
              <a:t>mit</a:t>
            </a:r>
            <a:r>
              <a:rPr lang="de-DE" sz="1000"/>
              <a:t> Einschränkung</a:t>
            </a:r>
          </a:p>
        </p:txBody>
      </p:sp>
      <p:sp>
        <p:nvSpPr>
          <p:cNvPr id="6" name="Textfeld 5">
            <a:extLst>
              <a:ext uri="{FF2B5EF4-FFF2-40B4-BE49-F238E27FC236}">
                <a16:creationId xmlns:a16="http://schemas.microsoft.com/office/drawing/2014/main" id="{C609B661-6FF1-33C2-7001-4D7A35F63448}"/>
              </a:ext>
            </a:extLst>
          </p:cNvPr>
          <p:cNvSpPr txBox="1"/>
          <p:nvPr/>
        </p:nvSpPr>
        <p:spPr>
          <a:xfrm>
            <a:off x="7862096" y="2174667"/>
            <a:ext cx="1532792" cy="246221"/>
          </a:xfrm>
          <a:prstGeom prst="rect">
            <a:avLst/>
          </a:prstGeom>
          <a:noFill/>
        </p:spPr>
        <p:txBody>
          <a:bodyPr wrap="none" rtlCol="0">
            <a:spAutoFit/>
          </a:bodyPr>
          <a:lstStyle/>
          <a:p>
            <a:r>
              <a:rPr lang="de-DE" sz="1000" b="1"/>
              <a:t>ohne</a:t>
            </a:r>
            <a:r>
              <a:rPr lang="de-DE" sz="1000"/>
              <a:t> Einschränkung</a:t>
            </a:r>
          </a:p>
        </p:txBody>
      </p:sp>
    </p:spTree>
    <p:extLst>
      <p:ext uri="{BB962C8B-B14F-4D97-AF65-F5344CB8AC3E}">
        <p14:creationId xmlns:p14="http://schemas.microsoft.com/office/powerpoint/2010/main" val="38820066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EBAFD0D-4F63-ADBE-0CD6-2AE6D2A956D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831E550-8E51-1373-81E4-8EF0BED6B043}"/>
              </a:ext>
            </a:extLst>
          </p:cNvPr>
          <p:cNvSpPr>
            <a:spLocks noGrp="1"/>
          </p:cNvSpPr>
          <p:nvPr>
            <p:ph type="title"/>
          </p:nvPr>
        </p:nvSpPr>
        <p:spPr/>
        <p:txBody>
          <a:bodyPr>
            <a:normAutofit/>
          </a:bodyPr>
          <a:lstStyle/>
          <a:p>
            <a:r>
              <a:rPr lang="de-DE"/>
              <a:t>Geschäftspartnermodell - Person der Belegschaft</a:t>
            </a:r>
            <a:br>
              <a:rPr lang="de-DE"/>
            </a:br>
            <a:r>
              <a:rPr lang="de-DE"/>
              <a:t>Mitarbeiter als Anwendungsbenutzer</a:t>
            </a:r>
            <a:br>
              <a:rPr lang="de-DE"/>
            </a:br>
            <a:endParaRPr lang="de-DE" sz="1100"/>
          </a:p>
        </p:txBody>
      </p:sp>
      <p:pic>
        <p:nvPicPr>
          <p:cNvPr id="7" name="Inhaltsplatzhalter 6">
            <a:extLst>
              <a:ext uri="{FF2B5EF4-FFF2-40B4-BE49-F238E27FC236}">
                <a16:creationId xmlns:a16="http://schemas.microsoft.com/office/drawing/2014/main" id="{9A4B9647-C707-F431-C684-19D8200D20CC}"/>
              </a:ext>
            </a:extLst>
          </p:cNvPr>
          <p:cNvPicPr>
            <a:picLocks noGrp="1" noChangeAspect="1"/>
          </p:cNvPicPr>
          <p:nvPr>
            <p:ph idx="1"/>
          </p:nvPr>
        </p:nvPicPr>
        <p:blipFill>
          <a:blip r:embed="rId3"/>
          <a:stretch>
            <a:fillRect/>
          </a:stretch>
        </p:blipFill>
        <p:spPr>
          <a:xfrm>
            <a:off x="839416" y="1341258"/>
            <a:ext cx="9719480" cy="5884529"/>
          </a:xfrm>
        </p:spPr>
      </p:pic>
      <p:sp>
        <p:nvSpPr>
          <p:cNvPr id="8" name="Textfeld 7">
            <a:extLst>
              <a:ext uri="{FF2B5EF4-FFF2-40B4-BE49-F238E27FC236}">
                <a16:creationId xmlns:a16="http://schemas.microsoft.com/office/drawing/2014/main" id="{5BAB8672-5DB7-9302-5448-035820F0E6A8}"/>
              </a:ext>
            </a:extLst>
          </p:cNvPr>
          <p:cNvSpPr txBox="1"/>
          <p:nvPr/>
        </p:nvSpPr>
        <p:spPr>
          <a:xfrm rot="2156574">
            <a:off x="8350777" y="1375051"/>
            <a:ext cx="3882794" cy="600164"/>
          </a:xfrm>
          <a:prstGeom prst="rect">
            <a:avLst/>
          </a:prstGeom>
          <a:solidFill>
            <a:srgbClr val="FFFF00"/>
          </a:solidFill>
        </p:spPr>
        <p:txBody>
          <a:bodyPr wrap="none" rtlCol="0">
            <a:spAutoFit/>
          </a:bodyPr>
          <a:lstStyle/>
          <a:p>
            <a:r>
              <a:rPr lang="de-DE" sz="1100" b="0" i="0">
                <a:solidFill>
                  <a:srgbClr val="333333"/>
                </a:solidFill>
                <a:effectLst/>
                <a:latin typeface="72" panose="020B0503030000000003" pitchFamily="34" charset="0"/>
              </a:rPr>
              <a:t>In SAP S/4HANA Cloud kann ein Anwendungsbenutzer</a:t>
            </a:r>
            <a:br>
              <a:rPr lang="de-DE" sz="1100" b="0" i="0">
                <a:solidFill>
                  <a:srgbClr val="333333"/>
                </a:solidFill>
                <a:effectLst/>
                <a:latin typeface="72" panose="020B0503030000000003" pitchFamily="34" charset="0"/>
              </a:rPr>
            </a:br>
            <a:r>
              <a:rPr lang="de-DE" sz="1100" b="0" i="0">
                <a:solidFill>
                  <a:srgbClr val="333333"/>
                </a:solidFill>
                <a:effectLst/>
                <a:latin typeface="72" panose="020B0503030000000003" pitchFamily="34" charset="0"/>
              </a:rPr>
              <a:t>nur angelegt werden, wenn der entsprechende Mitarbeiter</a:t>
            </a:r>
            <a:br>
              <a:rPr lang="de-DE" sz="1100" b="0" i="0">
                <a:solidFill>
                  <a:srgbClr val="333333"/>
                </a:solidFill>
                <a:effectLst/>
                <a:latin typeface="72" panose="020B0503030000000003" pitchFamily="34" charset="0"/>
              </a:rPr>
            </a:br>
            <a:r>
              <a:rPr lang="de-DE" sz="1100" b="0" i="0">
                <a:solidFill>
                  <a:srgbClr val="333333"/>
                </a:solidFill>
                <a:effectLst/>
                <a:latin typeface="72" panose="020B0503030000000003" pitchFamily="34" charset="0"/>
              </a:rPr>
              <a:t>bereits in SAP S/4HANA Cloud Public Edition vorhanden ist</a:t>
            </a:r>
            <a:r>
              <a:rPr lang="de-DE" sz="800" b="0" i="0">
                <a:solidFill>
                  <a:srgbClr val="333333"/>
                </a:solidFill>
                <a:effectLst/>
                <a:latin typeface="72" panose="020B0503030000000003" pitchFamily="34" charset="0"/>
              </a:rPr>
              <a:t>.</a:t>
            </a:r>
            <a:endParaRPr lang="de-DE" sz="800"/>
          </a:p>
        </p:txBody>
      </p:sp>
    </p:spTree>
    <p:extLst>
      <p:ext uri="{BB962C8B-B14F-4D97-AF65-F5344CB8AC3E}">
        <p14:creationId xmlns:p14="http://schemas.microsoft.com/office/powerpoint/2010/main" val="29412378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2374A-9B1B-B82F-5D7F-468DAD40952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E38C966-7635-F14A-CEFE-900179AE1216}"/>
              </a:ext>
            </a:extLst>
          </p:cNvPr>
          <p:cNvSpPr>
            <a:spLocks noGrp="1"/>
          </p:cNvSpPr>
          <p:nvPr>
            <p:ph type="title"/>
          </p:nvPr>
        </p:nvSpPr>
        <p:spPr>
          <a:xfrm>
            <a:off x="452610" y="153968"/>
            <a:ext cx="10515600" cy="1463675"/>
          </a:xfrm>
        </p:spPr>
        <p:txBody>
          <a:bodyPr>
            <a:normAutofit/>
          </a:bodyPr>
          <a:lstStyle/>
          <a:p>
            <a:r>
              <a:rPr lang="de-DE"/>
              <a:t>Verwendung von replizierten Mitarbeiterdaten</a:t>
            </a:r>
            <a:br>
              <a:rPr lang="de-DE"/>
            </a:br>
            <a:r>
              <a:rPr lang="de-DE"/>
              <a:t>Professional Services / SAP Project and </a:t>
            </a:r>
            <a:r>
              <a:rPr lang="de-DE" err="1"/>
              <a:t>Resource</a:t>
            </a:r>
            <a:r>
              <a:rPr lang="de-DE"/>
              <a:t> Management</a:t>
            </a:r>
            <a:br>
              <a:rPr lang="de-DE"/>
            </a:br>
            <a:endParaRPr lang="de-DE" sz="1100"/>
          </a:p>
        </p:txBody>
      </p:sp>
      <p:sp>
        <p:nvSpPr>
          <p:cNvPr id="8" name="Pfeil: nach rechts 7">
            <a:extLst>
              <a:ext uri="{FF2B5EF4-FFF2-40B4-BE49-F238E27FC236}">
                <a16:creationId xmlns:a16="http://schemas.microsoft.com/office/drawing/2014/main" id="{B59B5C9C-1292-71C9-DFA7-99C64FDE6AD4}"/>
              </a:ext>
            </a:extLst>
          </p:cNvPr>
          <p:cNvSpPr/>
          <p:nvPr/>
        </p:nvSpPr>
        <p:spPr>
          <a:xfrm>
            <a:off x="539496" y="1462195"/>
            <a:ext cx="11347704" cy="5586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Projektabwicklung (für Dritte / intern)</a:t>
            </a:r>
          </a:p>
        </p:txBody>
      </p:sp>
      <p:sp>
        <p:nvSpPr>
          <p:cNvPr id="9" name="Textfeld 8">
            <a:extLst>
              <a:ext uri="{FF2B5EF4-FFF2-40B4-BE49-F238E27FC236}">
                <a16:creationId xmlns:a16="http://schemas.microsoft.com/office/drawing/2014/main" id="{03031367-DC3F-474E-1020-E044EBB0085B}"/>
              </a:ext>
            </a:extLst>
          </p:cNvPr>
          <p:cNvSpPr txBox="1"/>
          <p:nvPr/>
        </p:nvSpPr>
        <p:spPr>
          <a:xfrm>
            <a:off x="539496" y="2155986"/>
            <a:ext cx="1787668" cy="430887"/>
          </a:xfrm>
          <a:prstGeom prst="rect">
            <a:avLst/>
          </a:prstGeom>
          <a:solidFill>
            <a:srgbClr val="ABFFFF"/>
          </a:solidFill>
          <a:ln>
            <a:solidFill>
              <a:schemeClr val="accent1"/>
            </a:solidFill>
          </a:ln>
        </p:spPr>
        <p:txBody>
          <a:bodyPr wrap="square" rtlCol="0">
            <a:spAutoFit/>
          </a:bodyPr>
          <a:lstStyle/>
          <a:p>
            <a:pPr algn="ctr"/>
            <a:r>
              <a:rPr lang="de-DE" sz="1200"/>
              <a:t>Projekt Management</a:t>
            </a:r>
            <a:br>
              <a:rPr lang="de-DE" sz="1200"/>
            </a:br>
            <a:r>
              <a:rPr lang="de-DE" sz="1000"/>
              <a:t>(</a:t>
            </a:r>
            <a:r>
              <a:rPr lang="de-DE" sz="1000" err="1"/>
              <a:t>Scope</a:t>
            </a:r>
            <a:r>
              <a:rPr lang="de-DE" sz="1000"/>
              <a:t> Item J11)</a:t>
            </a:r>
          </a:p>
        </p:txBody>
      </p:sp>
      <p:sp>
        <p:nvSpPr>
          <p:cNvPr id="11" name="Textfeld 10">
            <a:extLst>
              <a:ext uri="{FF2B5EF4-FFF2-40B4-BE49-F238E27FC236}">
                <a16:creationId xmlns:a16="http://schemas.microsoft.com/office/drawing/2014/main" id="{C3C9577D-2B1D-F842-8D6A-9D582FBE9565}"/>
              </a:ext>
            </a:extLst>
          </p:cNvPr>
          <p:cNvSpPr txBox="1"/>
          <p:nvPr/>
        </p:nvSpPr>
        <p:spPr>
          <a:xfrm>
            <a:off x="2435457" y="2155988"/>
            <a:ext cx="1921863" cy="615553"/>
          </a:xfrm>
          <a:prstGeom prst="rect">
            <a:avLst/>
          </a:prstGeom>
          <a:solidFill>
            <a:srgbClr val="ABFFFF"/>
          </a:solidFill>
          <a:ln>
            <a:solidFill>
              <a:schemeClr val="accent1"/>
            </a:solidFill>
          </a:ln>
        </p:spPr>
        <p:txBody>
          <a:bodyPr wrap="square" rtlCol="0">
            <a:spAutoFit/>
          </a:bodyPr>
          <a:lstStyle/>
          <a:p>
            <a:r>
              <a:rPr lang="de-DE" sz="1200" err="1"/>
              <a:t>Projektb</a:t>
            </a:r>
            <a:r>
              <a:rPr lang="de-DE" sz="1200"/>
              <a:t>. Ressourcen</a:t>
            </a:r>
            <a:br>
              <a:rPr lang="de-DE" sz="1200"/>
            </a:br>
            <a:r>
              <a:rPr lang="de-DE" sz="1200"/>
              <a:t>Management</a:t>
            </a:r>
            <a:br>
              <a:rPr lang="de-DE" sz="1200"/>
            </a:br>
            <a:r>
              <a:rPr lang="de-DE" sz="1000"/>
              <a:t>(</a:t>
            </a:r>
            <a:r>
              <a:rPr lang="de-DE" sz="1000" err="1"/>
              <a:t>Scope</a:t>
            </a:r>
            <a:r>
              <a:rPr lang="de-DE" sz="1000"/>
              <a:t> Item J11)</a:t>
            </a:r>
          </a:p>
        </p:txBody>
      </p:sp>
      <p:sp>
        <p:nvSpPr>
          <p:cNvPr id="12" name="Textfeld 11">
            <a:extLst>
              <a:ext uri="{FF2B5EF4-FFF2-40B4-BE49-F238E27FC236}">
                <a16:creationId xmlns:a16="http://schemas.microsoft.com/office/drawing/2014/main" id="{6EF88E6E-20EA-5003-F9E1-C485509EDB03}"/>
              </a:ext>
            </a:extLst>
          </p:cNvPr>
          <p:cNvSpPr txBox="1"/>
          <p:nvPr/>
        </p:nvSpPr>
        <p:spPr>
          <a:xfrm>
            <a:off x="4551923" y="2145349"/>
            <a:ext cx="1544077" cy="646331"/>
          </a:xfrm>
          <a:prstGeom prst="rect">
            <a:avLst/>
          </a:prstGeom>
          <a:solidFill>
            <a:srgbClr val="ABFFFF"/>
          </a:solidFill>
          <a:ln>
            <a:solidFill>
              <a:schemeClr val="accent1"/>
            </a:solidFill>
          </a:ln>
        </p:spPr>
        <p:txBody>
          <a:bodyPr wrap="none" rtlCol="0">
            <a:spAutoFit/>
          </a:bodyPr>
          <a:lstStyle/>
          <a:p>
            <a:r>
              <a:rPr lang="de-DE" sz="1200"/>
              <a:t>Zeit- und Kosten-</a:t>
            </a:r>
            <a:br>
              <a:rPr lang="de-DE" sz="1200"/>
            </a:br>
            <a:r>
              <a:rPr lang="de-DE" sz="1200"/>
              <a:t>Management</a:t>
            </a:r>
            <a:br>
              <a:rPr lang="de-DE" sz="1200"/>
            </a:br>
            <a:r>
              <a:rPr lang="de-DE" sz="1000"/>
              <a:t>(</a:t>
            </a:r>
            <a:r>
              <a:rPr lang="de-DE" sz="1000" err="1"/>
              <a:t>Scope</a:t>
            </a:r>
            <a:r>
              <a:rPr lang="de-DE" sz="1000"/>
              <a:t> Item J12</a:t>
            </a:r>
            <a:r>
              <a:rPr lang="de-DE" sz="1200"/>
              <a:t>)</a:t>
            </a:r>
          </a:p>
        </p:txBody>
      </p:sp>
      <p:sp>
        <p:nvSpPr>
          <p:cNvPr id="13" name="Textfeld 12">
            <a:extLst>
              <a:ext uri="{FF2B5EF4-FFF2-40B4-BE49-F238E27FC236}">
                <a16:creationId xmlns:a16="http://schemas.microsoft.com/office/drawing/2014/main" id="{30378053-FE61-89C3-90B1-9D1772B8DA50}"/>
              </a:ext>
            </a:extLst>
          </p:cNvPr>
          <p:cNvSpPr txBox="1"/>
          <p:nvPr/>
        </p:nvSpPr>
        <p:spPr>
          <a:xfrm>
            <a:off x="6221877" y="2145349"/>
            <a:ext cx="1799595" cy="615553"/>
          </a:xfrm>
          <a:prstGeom prst="rect">
            <a:avLst/>
          </a:prstGeom>
          <a:solidFill>
            <a:srgbClr val="ABFFFF"/>
          </a:solidFill>
          <a:ln>
            <a:solidFill>
              <a:schemeClr val="accent1"/>
            </a:solidFill>
          </a:ln>
        </p:spPr>
        <p:txBody>
          <a:bodyPr wrap="none" rtlCol="0">
            <a:spAutoFit/>
          </a:bodyPr>
          <a:lstStyle/>
          <a:p>
            <a:r>
              <a:rPr lang="de-DE" sz="1200"/>
              <a:t>Event-</a:t>
            </a:r>
            <a:r>
              <a:rPr lang="de-DE" sz="1200" err="1"/>
              <a:t>Based</a:t>
            </a:r>
            <a:r>
              <a:rPr lang="de-DE" sz="1200"/>
              <a:t> </a:t>
            </a:r>
            <a:br>
              <a:rPr lang="de-DE" sz="1200"/>
            </a:br>
            <a:r>
              <a:rPr lang="de-DE" sz="1200"/>
              <a:t>Revenue Recognition</a:t>
            </a:r>
            <a:br>
              <a:rPr lang="de-DE" sz="1200"/>
            </a:br>
            <a:r>
              <a:rPr lang="de-DE" sz="1000"/>
              <a:t>(</a:t>
            </a:r>
            <a:r>
              <a:rPr lang="de-DE" sz="1000" err="1"/>
              <a:t>Scope</a:t>
            </a:r>
            <a:r>
              <a:rPr lang="de-DE" sz="1000"/>
              <a:t> Item 1IL)</a:t>
            </a:r>
          </a:p>
        </p:txBody>
      </p:sp>
      <p:sp>
        <p:nvSpPr>
          <p:cNvPr id="14" name="Textfeld 13">
            <a:extLst>
              <a:ext uri="{FF2B5EF4-FFF2-40B4-BE49-F238E27FC236}">
                <a16:creationId xmlns:a16="http://schemas.microsoft.com/office/drawing/2014/main" id="{2FA895CE-804E-4E26-98D3-65BC486D372A}"/>
              </a:ext>
            </a:extLst>
          </p:cNvPr>
          <p:cNvSpPr txBox="1"/>
          <p:nvPr/>
        </p:nvSpPr>
        <p:spPr>
          <a:xfrm>
            <a:off x="8126156" y="2142597"/>
            <a:ext cx="2035685" cy="646331"/>
          </a:xfrm>
          <a:prstGeom prst="rect">
            <a:avLst/>
          </a:prstGeom>
          <a:solidFill>
            <a:srgbClr val="ABFFFF"/>
          </a:solidFill>
          <a:ln>
            <a:solidFill>
              <a:schemeClr val="accent1"/>
            </a:solidFill>
          </a:ln>
        </p:spPr>
        <p:txBody>
          <a:bodyPr wrap="none" rtlCol="0">
            <a:spAutoFit/>
          </a:bodyPr>
          <a:lstStyle/>
          <a:p>
            <a:r>
              <a:rPr lang="de-DE" sz="1200"/>
              <a:t>Optional Einkauf/</a:t>
            </a:r>
            <a:br>
              <a:rPr lang="de-DE" sz="1200"/>
            </a:br>
            <a:r>
              <a:rPr lang="de-DE" sz="1200"/>
              <a:t>Reisekosten Abwicklung</a:t>
            </a:r>
            <a:br>
              <a:rPr lang="de-DE" sz="1200"/>
            </a:br>
            <a:r>
              <a:rPr lang="de-DE" sz="1000"/>
              <a:t>(</a:t>
            </a:r>
            <a:r>
              <a:rPr lang="de-DE" sz="1000" err="1"/>
              <a:t>Scope</a:t>
            </a:r>
            <a:r>
              <a:rPr lang="de-DE" sz="1000"/>
              <a:t> Item J13/1M1</a:t>
            </a:r>
            <a:r>
              <a:rPr lang="de-DE" sz="1200"/>
              <a:t>)</a:t>
            </a:r>
          </a:p>
        </p:txBody>
      </p:sp>
      <p:sp>
        <p:nvSpPr>
          <p:cNvPr id="15" name="Textfeld 14">
            <a:extLst>
              <a:ext uri="{FF2B5EF4-FFF2-40B4-BE49-F238E27FC236}">
                <a16:creationId xmlns:a16="http://schemas.microsoft.com/office/drawing/2014/main" id="{062B848D-7753-6BF1-5C04-21C3E7A3F922}"/>
              </a:ext>
            </a:extLst>
          </p:cNvPr>
          <p:cNvSpPr txBox="1"/>
          <p:nvPr/>
        </p:nvSpPr>
        <p:spPr>
          <a:xfrm>
            <a:off x="10266525" y="2133549"/>
            <a:ext cx="1331326" cy="800219"/>
          </a:xfrm>
          <a:prstGeom prst="rect">
            <a:avLst/>
          </a:prstGeom>
          <a:solidFill>
            <a:srgbClr val="ABFFFF"/>
          </a:solidFill>
          <a:ln>
            <a:solidFill>
              <a:schemeClr val="accent1"/>
            </a:solidFill>
          </a:ln>
        </p:spPr>
        <p:txBody>
          <a:bodyPr wrap="none" rtlCol="0">
            <a:spAutoFit/>
          </a:bodyPr>
          <a:lstStyle/>
          <a:p>
            <a:r>
              <a:rPr lang="de-DE" sz="1200"/>
              <a:t>Fakturierung &amp;</a:t>
            </a:r>
            <a:br>
              <a:rPr lang="de-DE" sz="1200"/>
            </a:br>
            <a:r>
              <a:rPr lang="de-DE" sz="1200"/>
              <a:t>Debitoren-</a:t>
            </a:r>
            <a:br>
              <a:rPr lang="de-DE" sz="1200"/>
            </a:br>
            <a:r>
              <a:rPr lang="de-DE" sz="1200"/>
              <a:t>Management</a:t>
            </a:r>
            <a:br>
              <a:rPr lang="de-DE" sz="1200"/>
            </a:br>
            <a:r>
              <a:rPr lang="de-DE" sz="1000"/>
              <a:t>(</a:t>
            </a:r>
            <a:r>
              <a:rPr lang="de-DE" sz="1000" err="1"/>
              <a:t>Scope</a:t>
            </a:r>
            <a:r>
              <a:rPr lang="de-DE" sz="1000"/>
              <a:t> Item J14)</a:t>
            </a:r>
          </a:p>
        </p:txBody>
      </p:sp>
      <p:pic>
        <p:nvPicPr>
          <p:cNvPr id="17" name="Grafik 16">
            <a:extLst>
              <a:ext uri="{FF2B5EF4-FFF2-40B4-BE49-F238E27FC236}">
                <a16:creationId xmlns:a16="http://schemas.microsoft.com/office/drawing/2014/main" id="{AC1A8A31-054A-9148-F370-D3CB595D101D}"/>
              </a:ext>
            </a:extLst>
          </p:cNvPr>
          <p:cNvPicPr>
            <a:picLocks noChangeAspect="1"/>
          </p:cNvPicPr>
          <p:nvPr/>
        </p:nvPicPr>
        <p:blipFill>
          <a:blip r:embed="rId2"/>
          <a:stretch>
            <a:fillRect/>
          </a:stretch>
        </p:blipFill>
        <p:spPr>
          <a:xfrm>
            <a:off x="873934" y="4071582"/>
            <a:ext cx="828791" cy="1019317"/>
          </a:xfrm>
          <a:prstGeom prst="rect">
            <a:avLst/>
          </a:prstGeom>
        </p:spPr>
      </p:pic>
      <p:sp>
        <p:nvSpPr>
          <p:cNvPr id="18" name="Textfeld 17">
            <a:extLst>
              <a:ext uri="{FF2B5EF4-FFF2-40B4-BE49-F238E27FC236}">
                <a16:creationId xmlns:a16="http://schemas.microsoft.com/office/drawing/2014/main" id="{A2726280-DE1A-F336-E31F-9994E3D017B4}"/>
              </a:ext>
            </a:extLst>
          </p:cNvPr>
          <p:cNvSpPr txBox="1"/>
          <p:nvPr/>
        </p:nvSpPr>
        <p:spPr>
          <a:xfrm>
            <a:off x="778497" y="5090899"/>
            <a:ext cx="1215397" cy="246221"/>
          </a:xfrm>
          <a:prstGeom prst="rect">
            <a:avLst/>
          </a:prstGeom>
          <a:noFill/>
        </p:spPr>
        <p:txBody>
          <a:bodyPr wrap="none" rtlCol="0">
            <a:spAutoFit/>
          </a:bodyPr>
          <a:lstStyle/>
          <a:p>
            <a:r>
              <a:rPr lang="de-DE" sz="1000"/>
              <a:t>Projektmanager</a:t>
            </a:r>
          </a:p>
        </p:txBody>
      </p:sp>
      <p:pic>
        <p:nvPicPr>
          <p:cNvPr id="20" name="Grafik 19">
            <a:extLst>
              <a:ext uri="{FF2B5EF4-FFF2-40B4-BE49-F238E27FC236}">
                <a16:creationId xmlns:a16="http://schemas.microsoft.com/office/drawing/2014/main" id="{AB0B2467-7502-D6A7-6089-D9D980FD1F64}"/>
              </a:ext>
            </a:extLst>
          </p:cNvPr>
          <p:cNvPicPr>
            <a:picLocks noChangeAspect="1"/>
          </p:cNvPicPr>
          <p:nvPr/>
        </p:nvPicPr>
        <p:blipFill>
          <a:blip r:embed="rId3"/>
          <a:stretch>
            <a:fillRect/>
          </a:stretch>
        </p:blipFill>
        <p:spPr>
          <a:xfrm>
            <a:off x="2860935" y="4060958"/>
            <a:ext cx="704948" cy="971686"/>
          </a:xfrm>
          <a:prstGeom prst="rect">
            <a:avLst/>
          </a:prstGeom>
        </p:spPr>
      </p:pic>
      <p:sp>
        <p:nvSpPr>
          <p:cNvPr id="21" name="Textfeld 20">
            <a:extLst>
              <a:ext uri="{FF2B5EF4-FFF2-40B4-BE49-F238E27FC236}">
                <a16:creationId xmlns:a16="http://schemas.microsoft.com/office/drawing/2014/main" id="{2CFFABA6-62F7-1EB8-77A9-E887CF8B4972}"/>
              </a:ext>
            </a:extLst>
          </p:cNvPr>
          <p:cNvSpPr txBox="1"/>
          <p:nvPr/>
        </p:nvSpPr>
        <p:spPr>
          <a:xfrm>
            <a:off x="8234620" y="5099712"/>
            <a:ext cx="793807" cy="246221"/>
          </a:xfrm>
          <a:prstGeom prst="rect">
            <a:avLst/>
          </a:prstGeom>
          <a:noFill/>
        </p:spPr>
        <p:txBody>
          <a:bodyPr wrap="none" rtlCol="0">
            <a:spAutoFit/>
          </a:bodyPr>
          <a:lstStyle/>
          <a:p>
            <a:r>
              <a:rPr lang="de-DE" sz="1000"/>
              <a:t>Einkäufer</a:t>
            </a:r>
          </a:p>
        </p:txBody>
      </p:sp>
      <p:sp>
        <p:nvSpPr>
          <p:cNvPr id="22" name="Textfeld 21">
            <a:extLst>
              <a:ext uri="{FF2B5EF4-FFF2-40B4-BE49-F238E27FC236}">
                <a16:creationId xmlns:a16="http://schemas.microsoft.com/office/drawing/2014/main" id="{37330DF9-8583-C82A-DEE0-8FB49E493912}"/>
              </a:ext>
            </a:extLst>
          </p:cNvPr>
          <p:cNvSpPr txBox="1"/>
          <p:nvPr/>
        </p:nvSpPr>
        <p:spPr>
          <a:xfrm>
            <a:off x="6514828" y="5032644"/>
            <a:ext cx="1337226" cy="246221"/>
          </a:xfrm>
          <a:prstGeom prst="rect">
            <a:avLst/>
          </a:prstGeom>
          <a:noFill/>
        </p:spPr>
        <p:txBody>
          <a:bodyPr wrap="none" rtlCol="0">
            <a:spAutoFit/>
          </a:bodyPr>
          <a:lstStyle/>
          <a:p>
            <a:r>
              <a:rPr lang="de-DE" sz="1000"/>
              <a:t>Projekt-Controller</a:t>
            </a:r>
          </a:p>
        </p:txBody>
      </p:sp>
      <p:sp>
        <p:nvSpPr>
          <p:cNvPr id="23" name="Textfeld 22">
            <a:extLst>
              <a:ext uri="{FF2B5EF4-FFF2-40B4-BE49-F238E27FC236}">
                <a16:creationId xmlns:a16="http://schemas.microsoft.com/office/drawing/2014/main" id="{3303D7D6-ADD2-AAFE-8512-95D394474A4B}"/>
              </a:ext>
            </a:extLst>
          </p:cNvPr>
          <p:cNvSpPr txBox="1"/>
          <p:nvPr/>
        </p:nvSpPr>
        <p:spPr>
          <a:xfrm>
            <a:off x="4860663" y="5047374"/>
            <a:ext cx="885179" cy="246221"/>
          </a:xfrm>
          <a:prstGeom prst="rect">
            <a:avLst/>
          </a:prstGeom>
          <a:noFill/>
        </p:spPr>
        <p:txBody>
          <a:bodyPr wrap="none" rtlCol="0">
            <a:spAutoFit/>
          </a:bodyPr>
          <a:lstStyle/>
          <a:p>
            <a:r>
              <a:rPr lang="de-DE" sz="1000"/>
              <a:t>Mitarbeiter</a:t>
            </a:r>
          </a:p>
        </p:txBody>
      </p:sp>
      <p:sp>
        <p:nvSpPr>
          <p:cNvPr id="24" name="Textfeld 23">
            <a:extLst>
              <a:ext uri="{FF2B5EF4-FFF2-40B4-BE49-F238E27FC236}">
                <a16:creationId xmlns:a16="http://schemas.microsoft.com/office/drawing/2014/main" id="{A43D53F3-FC51-063C-BEE6-B75D7B6E418A}"/>
              </a:ext>
            </a:extLst>
          </p:cNvPr>
          <p:cNvSpPr txBox="1"/>
          <p:nvPr/>
        </p:nvSpPr>
        <p:spPr>
          <a:xfrm>
            <a:off x="4860663" y="6287600"/>
            <a:ext cx="1215397" cy="246221"/>
          </a:xfrm>
          <a:prstGeom prst="rect">
            <a:avLst/>
          </a:prstGeom>
          <a:noFill/>
        </p:spPr>
        <p:txBody>
          <a:bodyPr wrap="none" rtlCol="0">
            <a:spAutoFit/>
          </a:bodyPr>
          <a:lstStyle/>
          <a:p>
            <a:r>
              <a:rPr lang="de-DE" sz="1000"/>
              <a:t>Projektmanager</a:t>
            </a:r>
          </a:p>
        </p:txBody>
      </p:sp>
      <p:sp>
        <p:nvSpPr>
          <p:cNvPr id="25" name="Textfeld 24">
            <a:extLst>
              <a:ext uri="{FF2B5EF4-FFF2-40B4-BE49-F238E27FC236}">
                <a16:creationId xmlns:a16="http://schemas.microsoft.com/office/drawing/2014/main" id="{B8A75D14-1EAB-DFD7-658C-3B06B8E468D2}"/>
              </a:ext>
            </a:extLst>
          </p:cNvPr>
          <p:cNvSpPr txBox="1"/>
          <p:nvPr/>
        </p:nvSpPr>
        <p:spPr>
          <a:xfrm>
            <a:off x="2763906" y="5063324"/>
            <a:ext cx="1499128" cy="246221"/>
          </a:xfrm>
          <a:prstGeom prst="rect">
            <a:avLst/>
          </a:prstGeom>
          <a:noFill/>
        </p:spPr>
        <p:txBody>
          <a:bodyPr wrap="none" rtlCol="0">
            <a:spAutoFit/>
          </a:bodyPr>
          <a:lstStyle/>
          <a:p>
            <a:r>
              <a:rPr lang="de-DE" sz="1000"/>
              <a:t>Ressourcenmanager</a:t>
            </a:r>
          </a:p>
        </p:txBody>
      </p:sp>
      <p:pic>
        <p:nvPicPr>
          <p:cNvPr id="27" name="Grafik 26">
            <a:extLst>
              <a:ext uri="{FF2B5EF4-FFF2-40B4-BE49-F238E27FC236}">
                <a16:creationId xmlns:a16="http://schemas.microsoft.com/office/drawing/2014/main" id="{BCA0D604-9E41-9D81-3988-07341D458B23}"/>
              </a:ext>
            </a:extLst>
          </p:cNvPr>
          <p:cNvPicPr>
            <a:picLocks noChangeAspect="1"/>
          </p:cNvPicPr>
          <p:nvPr/>
        </p:nvPicPr>
        <p:blipFill>
          <a:blip r:embed="rId4"/>
          <a:stretch>
            <a:fillRect/>
          </a:stretch>
        </p:blipFill>
        <p:spPr>
          <a:xfrm>
            <a:off x="4965817" y="4022853"/>
            <a:ext cx="762106" cy="1009791"/>
          </a:xfrm>
          <a:prstGeom prst="rect">
            <a:avLst/>
          </a:prstGeom>
        </p:spPr>
      </p:pic>
      <p:pic>
        <p:nvPicPr>
          <p:cNvPr id="28" name="Grafik 27">
            <a:extLst>
              <a:ext uri="{FF2B5EF4-FFF2-40B4-BE49-F238E27FC236}">
                <a16:creationId xmlns:a16="http://schemas.microsoft.com/office/drawing/2014/main" id="{C674F6BD-A267-957F-67E2-194116F04A11}"/>
              </a:ext>
            </a:extLst>
          </p:cNvPr>
          <p:cNvPicPr>
            <a:picLocks noChangeAspect="1"/>
          </p:cNvPicPr>
          <p:nvPr/>
        </p:nvPicPr>
        <p:blipFill>
          <a:blip r:embed="rId2"/>
          <a:stretch>
            <a:fillRect/>
          </a:stretch>
        </p:blipFill>
        <p:spPr>
          <a:xfrm>
            <a:off x="4965817" y="5280939"/>
            <a:ext cx="828791" cy="1019317"/>
          </a:xfrm>
          <a:prstGeom prst="rect">
            <a:avLst/>
          </a:prstGeom>
        </p:spPr>
      </p:pic>
      <p:pic>
        <p:nvPicPr>
          <p:cNvPr id="30" name="Grafik 29">
            <a:extLst>
              <a:ext uri="{FF2B5EF4-FFF2-40B4-BE49-F238E27FC236}">
                <a16:creationId xmlns:a16="http://schemas.microsoft.com/office/drawing/2014/main" id="{E4B0BB79-ECD5-EB28-FF6A-950D8763CA16}"/>
              </a:ext>
            </a:extLst>
          </p:cNvPr>
          <p:cNvPicPr>
            <a:picLocks noChangeAspect="1"/>
          </p:cNvPicPr>
          <p:nvPr/>
        </p:nvPicPr>
        <p:blipFill>
          <a:blip r:embed="rId5"/>
          <a:stretch>
            <a:fillRect/>
          </a:stretch>
        </p:blipFill>
        <p:spPr>
          <a:xfrm>
            <a:off x="6602480" y="4060958"/>
            <a:ext cx="914528" cy="971686"/>
          </a:xfrm>
          <a:prstGeom prst="rect">
            <a:avLst/>
          </a:prstGeom>
        </p:spPr>
      </p:pic>
      <p:pic>
        <p:nvPicPr>
          <p:cNvPr id="32" name="Grafik 31">
            <a:extLst>
              <a:ext uri="{FF2B5EF4-FFF2-40B4-BE49-F238E27FC236}">
                <a16:creationId xmlns:a16="http://schemas.microsoft.com/office/drawing/2014/main" id="{07EC1EA3-E0E6-F832-70D3-8990E421C7FE}"/>
              </a:ext>
            </a:extLst>
          </p:cNvPr>
          <p:cNvPicPr>
            <a:picLocks noChangeAspect="1"/>
          </p:cNvPicPr>
          <p:nvPr/>
        </p:nvPicPr>
        <p:blipFill>
          <a:blip r:embed="rId6"/>
          <a:stretch>
            <a:fillRect/>
          </a:stretch>
        </p:blipFill>
        <p:spPr>
          <a:xfrm>
            <a:off x="8324394" y="4052529"/>
            <a:ext cx="704948" cy="1038370"/>
          </a:xfrm>
          <a:prstGeom prst="rect">
            <a:avLst/>
          </a:prstGeom>
        </p:spPr>
      </p:pic>
      <p:pic>
        <p:nvPicPr>
          <p:cNvPr id="33" name="Grafik 32">
            <a:extLst>
              <a:ext uri="{FF2B5EF4-FFF2-40B4-BE49-F238E27FC236}">
                <a16:creationId xmlns:a16="http://schemas.microsoft.com/office/drawing/2014/main" id="{F5922477-568F-8938-557E-9F4355956BDA}"/>
              </a:ext>
            </a:extLst>
          </p:cNvPr>
          <p:cNvPicPr>
            <a:picLocks noChangeAspect="1"/>
          </p:cNvPicPr>
          <p:nvPr/>
        </p:nvPicPr>
        <p:blipFill>
          <a:blip r:embed="rId4"/>
          <a:stretch>
            <a:fillRect/>
          </a:stretch>
        </p:blipFill>
        <p:spPr>
          <a:xfrm>
            <a:off x="9185172" y="4062056"/>
            <a:ext cx="762106" cy="1009791"/>
          </a:xfrm>
          <a:prstGeom prst="rect">
            <a:avLst/>
          </a:prstGeom>
        </p:spPr>
      </p:pic>
      <p:sp>
        <p:nvSpPr>
          <p:cNvPr id="34" name="Textfeld 33">
            <a:extLst>
              <a:ext uri="{FF2B5EF4-FFF2-40B4-BE49-F238E27FC236}">
                <a16:creationId xmlns:a16="http://schemas.microsoft.com/office/drawing/2014/main" id="{8E60DB81-A34F-39BE-D4E3-1F7A8071FFFC}"/>
              </a:ext>
            </a:extLst>
          </p:cNvPr>
          <p:cNvSpPr txBox="1"/>
          <p:nvPr/>
        </p:nvSpPr>
        <p:spPr>
          <a:xfrm>
            <a:off x="9185172" y="5080991"/>
            <a:ext cx="885179" cy="246221"/>
          </a:xfrm>
          <a:prstGeom prst="rect">
            <a:avLst/>
          </a:prstGeom>
          <a:noFill/>
        </p:spPr>
        <p:txBody>
          <a:bodyPr wrap="none" rtlCol="0">
            <a:spAutoFit/>
          </a:bodyPr>
          <a:lstStyle/>
          <a:p>
            <a:r>
              <a:rPr lang="de-DE" sz="1000"/>
              <a:t>Mitarbeiter</a:t>
            </a:r>
          </a:p>
        </p:txBody>
      </p:sp>
      <p:pic>
        <p:nvPicPr>
          <p:cNvPr id="36" name="Grafik 35">
            <a:extLst>
              <a:ext uri="{FF2B5EF4-FFF2-40B4-BE49-F238E27FC236}">
                <a16:creationId xmlns:a16="http://schemas.microsoft.com/office/drawing/2014/main" id="{5663E644-AC87-6EC1-6C9E-87659D9FD25D}"/>
              </a:ext>
            </a:extLst>
          </p:cNvPr>
          <p:cNvPicPr>
            <a:picLocks noChangeAspect="1"/>
          </p:cNvPicPr>
          <p:nvPr/>
        </p:nvPicPr>
        <p:blipFill>
          <a:blip r:embed="rId7"/>
          <a:stretch>
            <a:fillRect/>
          </a:stretch>
        </p:blipFill>
        <p:spPr>
          <a:xfrm>
            <a:off x="10433964" y="4051368"/>
            <a:ext cx="952633" cy="990865"/>
          </a:xfrm>
          <a:prstGeom prst="rect">
            <a:avLst/>
          </a:prstGeom>
        </p:spPr>
      </p:pic>
      <p:sp>
        <p:nvSpPr>
          <p:cNvPr id="37" name="Textfeld 36">
            <a:extLst>
              <a:ext uri="{FF2B5EF4-FFF2-40B4-BE49-F238E27FC236}">
                <a16:creationId xmlns:a16="http://schemas.microsoft.com/office/drawing/2014/main" id="{88D2F0FD-548A-8B81-7D62-D83A55B5C6E8}"/>
              </a:ext>
            </a:extLst>
          </p:cNvPr>
          <p:cNvSpPr txBox="1"/>
          <p:nvPr/>
        </p:nvSpPr>
        <p:spPr>
          <a:xfrm>
            <a:off x="10340832" y="5063323"/>
            <a:ext cx="1396536" cy="246221"/>
          </a:xfrm>
          <a:prstGeom prst="rect">
            <a:avLst/>
          </a:prstGeom>
          <a:noFill/>
        </p:spPr>
        <p:txBody>
          <a:bodyPr wrap="none" rtlCol="0">
            <a:spAutoFit/>
          </a:bodyPr>
          <a:lstStyle/>
          <a:p>
            <a:r>
              <a:rPr lang="de-DE" sz="1000"/>
              <a:t>Projekt-Buchhalter</a:t>
            </a:r>
          </a:p>
        </p:txBody>
      </p:sp>
      <p:sp>
        <p:nvSpPr>
          <p:cNvPr id="31" name="Textfeld 30">
            <a:extLst>
              <a:ext uri="{FF2B5EF4-FFF2-40B4-BE49-F238E27FC236}">
                <a16:creationId xmlns:a16="http://schemas.microsoft.com/office/drawing/2014/main" id="{CE3EA2DF-53D7-5FB2-8E0A-C58896CF7370}"/>
              </a:ext>
            </a:extLst>
          </p:cNvPr>
          <p:cNvSpPr txBox="1"/>
          <p:nvPr/>
        </p:nvSpPr>
        <p:spPr>
          <a:xfrm>
            <a:off x="2435457" y="2933768"/>
            <a:ext cx="1927574" cy="800219"/>
          </a:xfrm>
          <a:prstGeom prst="rect">
            <a:avLst/>
          </a:prstGeom>
          <a:solidFill>
            <a:srgbClr val="D7F5C7"/>
          </a:solidFill>
          <a:ln>
            <a:solidFill>
              <a:schemeClr val="accent1"/>
            </a:solidFill>
          </a:ln>
        </p:spPr>
        <p:txBody>
          <a:bodyPr wrap="square" rtlCol="0">
            <a:spAutoFit/>
          </a:bodyPr>
          <a:lstStyle/>
          <a:p>
            <a:r>
              <a:rPr lang="de-DE" sz="1200"/>
              <a:t>Optional:</a:t>
            </a:r>
            <a:br>
              <a:rPr lang="de-DE" sz="1200"/>
            </a:br>
            <a:r>
              <a:rPr lang="de-DE" sz="1200"/>
              <a:t>Zentrales Ressourcen</a:t>
            </a:r>
            <a:br>
              <a:rPr lang="de-DE" sz="1200"/>
            </a:br>
            <a:r>
              <a:rPr lang="de-DE" sz="1200"/>
              <a:t>Management</a:t>
            </a:r>
            <a:br>
              <a:rPr lang="de-DE" sz="1200"/>
            </a:br>
            <a:r>
              <a:rPr lang="de-DE" sz="1000"/>
              <a:t>(</a:t>
            </a:r>
            <a:r>
              <a:rPr lang="de-DE" sz="1000" err="1"/>
              <a:t>Scope</a:t>
            </a:r>
            <a:r>
              <a:rPr lang="de-DE" sz="1000"/>
              <a:t> Item 6JO)</a:t>
            </a:r>
          </a:p>
        </p:txBody>
      </p:sp>
    </p:spTree>
    <p:extLst>
      <p:ext uri="{BB962C8B-B14F-4D97-AF65-F5344CB8AC3E}">
        <p14:creationId xmlns:p14="http://schemas.microsoft.com/office/powerpoint/2010/main" val="38325237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26854-24C8-DF1D-4928-5128FEC2B96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6129AD1-561F-6658-05C4-9A49F899F3AB}"/>
              </a:ext>
            </a:extLst>
          </p:cNvPr>
          <p:cNvSpPr>
            <a:spLocks noGrp="1"/>
          </p:cNvSpPr>
          <p:nvPr>
            <p:ph type="title"/>
          </p:nvPr>
        </p:nvSpPr>
        <p:spPr>
          <a:xfrm>
            <a:off x="452610" y="153968"/>
            <a:ext cx="10515600" cy="1463675"/>
          </a:xfrm>
        </p:spPr>
        <p:txBody>
          <a:bodyPr>
            <a:normAutofit/>
          </a:bodyPr>
          <a:lstStyle/>
          <a:p>
            <a:r>
              <a:rPr lang="de-DE"/>
              <a:t>Verwendung von replizierten Mitarbeiterdaten</a:t>
            </a:r>
            <a:br>
              <a:rPr lang="de-DE"/>
            </a:br>
            <a:r>
              <a:rPr lang="de-DE"/>
              <a:t>Professional Services / SAP Project and </a:t>
            </a:r>
            <a:r>
              <a:rPr lang="de-DE" err="1"/>
              <a:t>Resource</a:t>
            </a:r>
            <a:r>
              <a:rPr lang="de-DE"/>
              <a:t> Management</a:t>
            </a:r>
            <a:br>
              <a:rPr lang="de-DE"/>
            </a:br>
            <a:endParaRPr lang="de-DE" sz="1100"/>
          </a:p>
        </p:txBody>
      </p:sp>
      <p:pic>
        <p:nvPicPr>
          <p:cNvPr id="7" name="Grafik 6">
            <a:extLst>
              <a:ext uri="{FF2B5EF4-FFF2-40B4-BE49-F238E27FC236}">
                <a16:creationId xmlns:a16="http://schemas.microsoft.com/office/drawing/2014/main" id="{6940AC2E-C5BD-FE57-CCE2-911FEFC8F97F}"/>
              </a:ext>
            </a:extLst>
          </p:cNvPr>
          <p:cNvPicPr>
            <a:picLocks noChangeAspect="1"/>
          </p:cNvPicPr>
          <p:nvPr/>
        </p:nvPicPr>
        <p:blipFill>
          <a:blip r:embed="rId2"/>
          <a:stretch>
            <a:fillRect/>
          </a:stretch>
        </p:blipFill>
        <p:spPr>
          <a:xfrm>
            <a:off x="1343142" y="1370160"/>
            <a:ext cx="8734536" cy="4845317"/>
          </a:xfrm>
          <a:prstGeom prst="rect">
            <a:avLst/>
          </a:prstGeom>
        </p:spPr>
      </p:pic>
      <p:sp>
        <p:nvSpPr>
          <p:cNvPr id="6" name="Textfeld 5">
            <a:extLst>
              <a:ext uri="{FF2B5EF4-FFF2-40B4-BE49-F238E27FC236}">
                <a16:creationId xmlns:a16="http://schemas.microsoft.com/office/drawing/2014/main" id="{7119C6A8-C17D-1965-0C0C-C5E430C4367B}"/>
              </a:ext>
            </a:extLst>
          </p:cNvPr>
          <p:cNvSpPr txBox="1"/>
          <p:nvPr/>
        </p:nvSpPr>
        <p:spPr>
          <a:xfrm>
            <a:off x="4952998" y="3107360"/>
            <a:ext cx="1098378" cy="215444"/>
          </a:xfrm>
          <a:prstGeom prst="rect">
            <a:avLst/>
          </a:prstGeom>
          <a:noFill/>
        </p:spPr>
        <p:txBody>
          <a:bodyPr wrap="none" rtlCol="0">
            <a:spAutoFit/>
          </a:bodyPr>
          <a:lstStyle/>
          <a:p>
            <a:r>
              <a:rPr lang="de-DE" sz="800" b="1" err="1"/>
              <a:t>Scope</a:t>
            </a:r>
            <a:r>
              <a:rPr lang="de-DE" sz="800" b="1"/>
              <a:t> Item 6JO</a:t>
            </a:r>
          </a:p>
        </p:txBody>
      </p:sp>
      <p:pic>
        <p:nvPicPr>
          <p:cNvPr id="11" name="P_BTP">
            <a:extLst>
              <a:ext uri="{FF2B5EF4-FFF2-40B4-BE49-F238E27FC236}">
                <a16:creationId xmlns:a16="http://schemas.microsoft.com/office/drawing/2014/main" id="{94FE9252-3AB7-71E9-4472-791945870CE7}"/>
              </a:ext>
            </a:extLst>
          </p:cNvPr>
          <p:cNvPicPr>
            <a:picLocks noChangeAspect="1"/>
          </p:cNvPicPr>
          <p:nvPr/>
        </p:nvPicPr>
        <p:blipFill>
          <a:blip r:embed="rId3"/>
          <a:stretch>
            <a:fillRect/>
          </a:stretch>
        </p:blipFill>
        <p:spPr>
          <a:xfrm>
            <a:off x="3815284" y="1146588"/>
            <a:ext cx="1137714" cy="1078757"/>
          </a:xfrm>
          <a:prstGeom prst="rect">
            <a:avLst/>
          </a:prstGeom>
        </p:spPr>
      </p:pic>
      <p:sp>
        <p:nvSpPr>
          <p:cNvPr id="13" name="R_SuccessFactors_1">
            <a:extLst>
              <a:ext uri="{FF2B5EF4-FFF2-40B4-BE49-F238E27FC236}">
                <a16:creationId xmlns:a16="http://schemas.microsoft.com/office/drawing/2014/main" id="{864172D9-45AD-2F01-1C57-414E54FDF6EB}"/>
              </a:ext>
            </a:extLst>
          </p:cNvPr>
          <p:cNvSpPr/>
          <p:nvPr/>
        </p:nvSpPr>
        <p:spPr>
          <a:xfrm>
            <a:off x="1654052" y="1450587"/>
            <a:ext cx="2063645" cy="65329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de-DE" b="1">
              <a:solidFill>
                <a:schemeClr val="tx1"/>
              </a:solidFill>
              <a:latin typeface="Aptos" panose="020B0004020202020204" pitchFamily="34" charset="0"/>
            </a:endParaRPr>
          </a:p>
          <a:p>
            <a:pPr algn="ctr"/>
            <a:endParaRPr lang="de-DE" sz="1200" b="1">
              <a:solidFill>
                <a:schemeClr val="tx1"/>
              </a:solidFill>
              <a:latin typeface="Aptos"/>
            </a:endParaRPr>
          </a:p>
          <a:p>
            <a:pPr algn="ctr"/>
            <a:r>
              <a:rPr lang="de-DE" sz="1200" b="1">
                <a:solidFill>
                  <a:schemeClr val="tx1"/>
                </a:solidFill>
                <a:latin typeface="Aptos"/>
              </a:rPr>
              <a:t>SAP SuccessFactors</a:t>
            </a:r>
            <a:endParaRPr lang="de-DE" sz="1200" b="1">
              <a:solidFill>
                <a:schemeClr val="tx1"/>
              </a:solidFill>
              <a:latin typeface="Aptos" panose="020B0004020202020204" pitchFamily="34" charset="0"/>
            </a:endParaRPr>
          </a:p>
          <a:p>
            <a:pPr algn="ctr"/>
            <a:endParaRPr lang="de-DE" sz="1200" b="1">
              <a:solidFill>
                <a:schemeClr val="tx1"/>
              </a:solidFill>
              <a:latin typeface="Aptos" panose="020B0004020202020204" pitchFamily="34" charset="0"/>
            </a:endParaRPr>
          </a:p>
        </p:txBody>
      </p:sp>
      <p:pic>
        <p:nvPicPr>
          <p:cNvPr id="14" name="P_SuccessFactors_1">
            <a:extLst>
              <a:ext uri="{FF2B5EF4-FFF2-40B4-BE49-F238E27FC236}">
                <a16:creationId xmlns:a16="http://schemas.microsoft.com/office/drawing/2014/main" id="{7CC6823C-7CC3-2AEA-0AF0-44FFE1683C96}"/>
              </a:ext>
            </a:extLst>
          </p:cNvPr>
          <p:cNvPicPr>
            <a:picLocks noChangeAspect="1"/>
          </p:cNvPicPr>
          <p:nvPr/>
        </p:nvPicPr>
        <p:blipFill>
          <a:blip r:embed="rId4">
            <a:extLst>
              <a:ext uri="{28A0092B-C50C-407E-A947-70E740481C1C}">
                <a14:useLocalDpi xmlns:a14="http://schemas.microsoft.com/office/drawing/2010/main" val="0"/>
              </a:ext>
            </a:extLst>
          </a:blip>
          <a:srcRect l="88078"/>
          <a:stretch/>
        </p:blipFill>
        <p:spPr>
          <a:xfrm flipH="1">
            <a:off x="2478042" y="1444960"/>
            <a:ext cx="407957" cy="338156"/>
          </a:xfrm>
          <a:prstGeom prst="rect">
            <a:avLst/>
          </a:prstGeom>
          <a:solidFill>
            <a:schemeClr val="accent6">
              <a:lumMod val="20000"/>
              <a:lumOff val="80000"/>
            </a:schemeClr>
          </a:solidFill>
        </p:spPr>
      </p:pic>
      <p:sp>
        <p:nvSpPr>
          <p:cNvPr id="21" name="Textfeld 20">
            <a:extLst>
              <a:ext uri="{FF2B5EF4-FFF2-40B4-BE49-F238E27FC236}">
                <a16:creationId xmlns:a16="http://schemas.microsoft.com/office/drawing/2014/main" id="{F8312DE7-FFFB-4E92-30D2-05123C479219}"/>
              </a:ext>
            </a:extLst>
          </p:cNvPr>
          <p:cNvSpPr txBox="1"/>
          <p:nvPr/>
        </p:nvSpPr>
        <p:spPr>
          <a:xfrm>
            <a:off x="1531904" y="3250501"/>
            <a:ext cx="1364476" cy="184666"/>
          </a:xfrm>
          <a:prstGeom prst="rect">
            <a:avLst/>
          </a:prstGeom>
          <a:noFill/>
        </p:spPr>
        <p:txBody>
          <a:bodyPr wrap="none" rtlCol="0">
            <a:spAutoFit/>
          </a:bodyPr>
          <a:lstStyle/>
          <a:p>
            <a:r>
              <a:rPr lang="de-DE" sz="600" b="1" err="1"/>
              <a:t>Scope</a:t>
            </a:r>
            <a:r>
              <a:rPr lang="de-DE" sz="600" b="1"/>
              <a:t> Item J11/1A8 + 1FD</a:t>
            </a:r>
          </a:p>
        </p:txBody>
      </p:sp>
      <p:pic>
        <p:nvPicPr>
          <p:cNvPr id="25" name="Grafik 24">
            <a:extLst>
              <a:ext uri="{FF2B5EF4-FFF2-40B4-BE49-F238E27FC236}">
                <a16:creationId xmlns:a16="http://schemas.microsoft.com/office/drawing/2014/main" id="{8438064C-4F3B-797A-A064-CD391F07518E}"/>
              </a:ext>
            </a:extLst>
          </p:cNvPr>
          <p:cNvPicPr>
            <a:picLocks noChangeAspect="1"/>
          </p:cNvPicPr>
          <p:nvPr/>
        </p:nvPicPr>
        <p:blipFill>
          <a:blip r:embed="rId5"/>
          <a:stretch>
            <a:fillRect/>
          </a:stretch>
        </p:blipFill>
        <p:spPr>
          <a:xfrm>
            <a:off x="5245907" y="3376960"/>
            <a:ext cx="209751" cy="316474"/>
          </a:xfrm>
          <a:prstGeom prst="rect">
            <a:avLst/>
          </a:prstGeom>
        </p:spPr>
      </p:pic>
      <p:pic>
        <p:nvPicPr>
          <p:cNvPr id="26" name="Grafik 25">
            <a:extLst>
              <a:ext uri="{FF2B5EF4-FFF2-40B4-BE49-F238E27FC236}">
                <a16:creationId xmlns:a16="http://schemas.microsoft.com/office/drawing/2014/main" id="{7107D3E3-C636-6D3A-76FF-1B5630415C71}"/>
              </a:ext>
            </a:extLst>
          </p:cNvPr>
          <p:cNvPicPr>
            <a:picLocks noChangeAspect="1"/>
          </p:cNvPicPr>
          <p:nvPr/>
        </p:nvPicPr>
        <p:blipFill>
          <a:blip r:embed="rId6"/>
          <a:stretch>
            <a:fillRect/>
          </a:stretch>
        </p:blipFill>
        <p:spPr>
          <a:xfrm flipH="1">
            <a:off x="6531318" y="4564527"/>
            <a:ext cx="284827" cy="392600"/>
          </a:xfrm>
          <a:prstGeom prst="rect">
            <a:avLst/>
          </a:prstGeom>
        </p:spPr>
      </p:pic>
      <p:pic>
        <p:nvPicPr>
          <p:cNvPr id="27" name="Grafik 26">
            <a:extLst>
              <a:ext uri="{FF2B5EF4-FFF2-40B4-BE49-F238E27FC236}">
                <a16:creationId xmlns:a16="http://schemas.microsoft.com/office/drawing/2014/main" id="{68B37430-85BC-E0D2-041B-F041FBFE7774}"/>
              </a:ext>
            </a:extLst>
          </p:cNvPr>
          <p:cNvPicPr>
            <a:picLocks noChangeAspect="1"/>
          </p:cNvPicPr>
          <p:nvPr/>
        </p:nvPicPr>
        <p:blipFill>
          <a:blip r:embed="rId6"/>
          <a:stretch>
            <a:fillRect/>
          </a:stretch>
        </p:blipFill>
        <p:spPr>
          <a:xfrm flipH="1">
            <a:off x="8258227" y="5345183"/>
            <a:ext cx="206992" cy="285314"/>
          </a:xfrm>
          <a:prstGeom prst="rect">
            <a:avLst/>
          </a:prstGeom>
        </p:spPr>
      </p:pic>
      <p:pic>
        <p:nvPicPr>
          <p:cNvPr id="28" name="Grafik 27">
            <a:extLst>
              <a:ext uri="{FF2B5EF4-FFF2-40B4-BE49-F238E27FC236}">
                <a16:creationId xmlns:a16="http://schemas.microsoft.com/office/drawing/2014/main" id="{91069A50-8518-1993-6275-87A3B36A472F}"/>
              </a:ext>
            </a:extLst>
          </p:cNvPr>
          <p:cNvPicPr>
            <a:picLocks noChangeAspect="1"/>
          </p:cNvPicPr>
          <p:nvPr/>
        </p:nvPicPr>
        <p:blipFill>
          <a:blip r:embed="rId7"/>
          <a:stretch>
            <a:fillRect/>
          </a:stretch>
        </p:blipFill>
        <p:spPr>
          <a:xfrm>
            <a:off x="8258227" y="3383591"/>
            <a:ext cx="284827" cy="377396"/>
          </a:xfrm>
          <a:prstGeom prst="rect">
            <a:avLst/>
          </a:prstGeom>
        </p:spPr>
      </p:pic>
      <p:pic>
        <p:nvPicPr>
          <p:cNvPr id="29" name="Grafik 28">
            <a:extLst>
              <a:ext uri="{FF2B5EF4-FFF2-40B4-BE49-F238E27FC236}">
                <a16:creationId xmlns:a16="http://schemas.microsoft.com/office/drawing/2014/main" id="{613C5E9B-65E5-9AEC-18A3-931ABACFFA72}"/>
              </a:ext>
            </a:extLst>
          </p:cNvPr>
          <p:cNvPicPr>
            <a:picLocks noChangeAspect="1"/>
          </p:cNvPicPr>
          <p:nvPr/>
        </p:nvPicPr>
        <p:blipFill>
          <a:blip r:embed="rId7"/>
          <a:stretch>
            <a:fillRect/>
          </a:stretch>
        </p:blipFill>
        <p:spPr>
          <a:xfrm>
            <a:off x="8208638" y="4534249"/>
            <a:ext cx="284827" cy="377396"/>
          </a:xfrm>
          <a:prstGeom prst="rect">
            <a:avLst/>
          </a:prstGeom>
        </p:spPr>
      </p:pic>
      <p:sp>
        <p:nvSpPr>
          <p:cNvPr id="30" name="Rechteck 29">
            <a:extLst>
              <a:ext uri="{FF2B5EF4-FFF2-40B4-BE49-F238E27FC236}">
                <a16:creationId xmlns:a16="http://schemas.microsoft.com/office/drawing/2014/main" id="{BF13A97F-91B0-2FAD-C1E9-E1CE656DF7E9}"/>
              </a:ext>
            </a:extLst>
          </p:cNvPr>
          <p:cNvSpPr/>
          <p:nvPr/>
        </p:nvSpPr>
        <p:spPr>
          <a:xfrm>
            <a:off x="1582261" y="5630497"/>
            <a:ext cx="2989739" cy="6366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extfeld 31">
            <a:extLst>
              <a:ext uri="{FF2B5EF4-FFF2-40B4-BE49-F238E27FC236}">
                <a16:creationId xmlns:a16="http://schemas.microsoft.com/office/drawing/2014/main" id="{1A081EBD-FA7F-FA81-183C-C85386A20C5D}"/>
              </a:ext>
            </a:extLst>
          </p:cNvPr>
          <p:cNvSpPr txBox="1"/>
          <p:nvPr/>
        </p:nvSpPr>
        <p:spPr>
          <a:xfrm>
            <a:off x="5711008" y="1778847"/>
            <a:ext cx="4362116" cy="1015663"/>
          </a:xfrm>
          <a:prstGeom prst="rect">
            <a:avLst/>
          </a:prstGeom>
          <a:noFill/>
        </p:spPr>
        <p:txBody>
          <a:bodyPr wrap="square" rtlCol="0">
            <a:spAutoFit/>
          </a:bodyPr>
          <a:lstStyle/>
          <a:p>
            <a:r>
              <a:rPr lang="de-DE" sz="1200"/>
              <a:t>Nachträgliche Umstellung der Arbeitnehmerverwaltung</a:t>
            </a:r>
            <a:br>
              <a:rPr lang="de-DE" sz="1200"/>
            </a:br>
            <a:r>
              <a:rPr lang="de-DE" sz="1200"/>
              <a:t>von App „Personal verwalten“ auf </a:t>
            </a:r>
            <a:br>
              <a:rPr lang="de-DE" sz="1200"/>
            </a:br>
            <a:r>
              <a:rPr lang="de-DE" sz="1200"/>
              <a:t>Replikation aus SF möglich!</a:t>
            </a:r>
            <a:br>
              <a:rPr lang="de-DE" sz="1200"/>
            </a:br>
            <a:r>
              <a:rPr lang="de-DE" sz="1200"/>
              <a:t>ABER: Keine parallele Nutzung!</a:t>
            </a:r>
          </a:p>
        </p:txBody>
      </p:sp>
      <p:pic>
        <p:nvPicPr>
          <p:cNvPr id="34" name="Graphic 6" descr="Ausrufezeichen mit einfarbiger Füllung">
            <a:extLst>
              <a:ext uri="{FF2B5EF4-FFF2-40B4-BE49-F238E27FC236}">
                <a16:creationId xmlns:a16="http://schemas.microsoft.com/office/drawing/2014/main" id="{4BC430DA-D947-9C26-12CE-F2B0E20B45B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51391" y="1773118"/>
            <a:ext cx="753739" cy="895065"/>
          </a:xfrm>
          <a:prstGeom prst="rect">
            <a:avLst/>
          </a:prstGeom>
        </p:spPr>
      </p:pic>
      <p:sp>
        <p:nvSpPr>
          <p:cNvPr id="3" name="Rectangle 2">
            <a:extLst>
              <a:ext uri="{FF2B5EF4-FFF2-40B4-BE49-F238E27FC236}">
                <a16:creationId xmlns:a16="http://schemas.microsoft.com/office/drawing/2014/main" id="{F5935D77-CA8F-41B5-85DB-5F8A1A2A22BE}"/>
              </a:ext>
            </a:extLst>
          </p:cNvPr>
          <p:cNvSpPr/>
          <p:nvPr/>
        </p:nvSpPr>
        <p:spPr>
          <a:xfrm>
            <a:off x="1612348" y="2904434"/>
            <a:ext cx="2109304" cy="474869"/>
          </a:xfrm>
          <a:prstGeom prst="rect">
            <a:avLst/>
          </a:prstGeom>
          <a:solidFill>
            <a:srgbClr val="ABFFFF"/>
          </a:solidFill>
          <a:ln>
            <a:solidFill>
              <a:srgbClr val="AB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_S4_HANA_Public_Cloud_1">
            <a:extLst>
              <a:ext uri="{FF2B5EF4-FFF2-40B4-BE49-F238E27FC236}">
                <a16:creationId xmlns:a16="http://schemas.microsoft.com/office/drawing/2014/main" id="{A353A2F9-B5DB-BB78-FFF7-71A3D23D5F31}"/>
              </a:ext>
            </a:extLst>
          </p:cNvPr>
          <p:cNvPicPr>
            <a:picLocks noChangeAspect="1"/>
          </p:cNvPicPr>
          <p:nvPr/>
        </p:nvPicPr>
        <p:blipFill>
          <a:blip r:embed="rId10"/>
          <a:stretch>
            <a:fillRect/>
          </a:stretch>
        </p:blipFill>
        <p:spPr>
          <a:xfrm>
            <a:off x="1654148" y="2902426"/>
            <a:ext cx="1982843" cy="469637"/>
          </a:xfrm>
          <a:prstGeom prst="rect">
            <a:avLst/>
          </a:prstGeom>
          <a:solidFill>
            <a:srgbClr val="ABFFFF"/>
          </a:solidFill>
        </p:spPr>
      </p:pic>
      <p:sp>
        <p:nvSpPr>
          <p:cNvPr id="4" name="Textfeld 3">
            <a:extLst>
              <a:ext uri="{FF2B5EF4-FFF2-40B4-BE49-F238E27FC236}">
                <a16:creationId xmlns:a16="http://schemas.microsoft.com/office/drawing/2014/main" id="{093FFEEB-A3C8-D4B4-0A71-BE65FEB11E2F}"/>
              </a:ext>
            </a:extLst>
          </p:cNvPr>
          <p:cNvSpPr txBox="1"/>
          <p:nvPr/>
        </p:nvSpPr>
        <p:spPr>
          <a:xfrm>
            <a:off x="7282722" y="2902473"/>
            <a:ext cx="1773242" cy="215444"/>
          </a:xfrm>
          <a:prstGeom prst="rect">
            <a:avLst/>
          </a:prstGeom>
          <a:noFill/>
        </p:spPr>
        <p:txBody>
          <a:bodyPr wrap="none" rtlCol="0">
            <a:spAutoFit/>
          </a:bodyPr>
          <a:lstStyle/>
          <a:p>
            <a:r>
              <a:rPr lang="de-DE" sz="800" dirty="0"/>
              <a:t>GP Rolle: WFM001 - </a:t>
            </a:r>
            <a:r>
              <a:rPr lang="de-DE" sz="800" dirty="0" err="1"/>
              <a:t>Resource</a:t>
            </a:r>
            <a:r>
              <a:rPr lang="de-DE" sz="800" dirty="0"/>
              <a:t> </a:t>
            </a:r>
          </a:p>
        </p:txBody>
      </p:sp>
    </p:spTree>
    <p:extLst>
      <p:ext uri="{BB962C8B-B14F-4D97-AF65-F5344CB8AC3E}">
        <p14:creationId xmlns:p14="http://schemas.microsoft.com/office/powerpoint/2010/main" val="8689418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671247FF-1FF0-D790-DCF0-C70EA5C0C0E2}"/>
              </a:ext>
            </a:extLst>
          </p:cNvPr>
          <p:cNvPicPr>
            <a:picLocks noChangeAspect="1"/>
          </p:cNvPicPr>
          <p:nvPr/>
        </p:nvPicPr>
        <p:blipFill>
          <a:blip r:embed="rId2"/>
          <a:srcRect l="11" r="11"/>
          <a:stretch/>
        </p:blipFill>
        <p:spPr>
          <a:xfrm>
            <a:off x="0" y="0"/>
            <a:ext cx="12192000" cy="5589240"/>
          </a:xfrm>
          <a:prstGeom prst="rect">
            <a:avLst/>
          </a:prstGeom>
        </p:spPr>
      </p:pic>
      <p:sp>
        <p:nvSpPr>
          <p:cNvPr id="4" name="Rectangle 5">
            <a:extLst>
              <a:ext uri="{FF2B5EF4-FFF2-40B4-BE49-F238E27FC236}">
                <a16:creationId xmlns:a16="http://schemas.microsoft.com/office/drawing/2014/main" id="{DA5F49E3-83AC-835A-66AC-D03252E85D34}"/>
              </a:ext>
            </a:extLst>
          </p:cNvPr>
          <p:cNvSpPr/>
          <p:nvPr/>
        </p:nvSpPr>
        <p:spPr>
          <a:xfrm>
            <a:off x="0" y="0"/>
            <a:ext cx="12192000" cy="5589240"/>
          </a:xfrm>
          <a:prstGeom prst="rect">
            <a:avLst/>
          </a:prstGeom>
          <a:gradFill flip="none" rotWithShape="1">
            <a:gsLst>
              <a:gs pos="41000">
                <a:srgbClr val="0070C0">
                  <a:alpha val="0"/>
                </a:srgbClr>
              </a:gs>
              <a:gs pos="100000">
                <a:srgbClr val="002060"/>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feld 1">
            <a:extLst>
              <a:ext uri="{FF2B5EF4-FFF2-40B4-BE49-F238E27FC236}">
                <a16:creationId xmlns:a16="http://schemas.microsoft.com/office/drawing/2014/main" id="{E851D016-F842-DC31-0922-AE1753A38A09}"/>
              </a:ext>
            </a:extLst>
          </p:cNvPr>
          <p:cNvSpPr txBox="1"/>
          <p:nvPr/>
        </p:nvSpPr>
        <p:spPr>
          <a:xfrm>
            <a:off x="2266199" y="5872189"/>
            <a:ext cx="7632848" cy="680123"/>
          </a:xfrm>
          <a:prstGeom prst="rect">
            <a:avLst/>
          </a:prstGeom>
          <a:noFill/>
        </p:spPr>
        <p:txBody>
          <a:bodyPr wrap="square" rtlCol="0">
            <a:spAutoFit/>
          </a:bodyPr>
          <a:lstStyle/>
          <a:p>
            <a:pPr marL="0" marR="0" lvl="0" indent="0" algn="l" defTabSz="914400" rtl="0" eaLnBrk="1" fontAlgn="auto" latinLnBrk="0" hangingPunct="1">
              <a:lnSpc>
                <a:spcPct val="120000"/>
              </a:lnSpc>
              <a:spcAft>
                <a:spcPts val="0"/>
              </a:spcAft>
              <a:buClrTx/>
              <a:buSzTx/>
              <a:buFontTx/>
              <a:buNone/>
              <a:tabLst/>
              <a:defRPr/>
            </a:pPr>
            <a:r>
              <a:rPr kumimoji="0" lang="de-DE" sz="1100" b="0" i="0" u="none" strike="noStrike" kern="1200" cap="none" spc="0" normalizeH="0" baseline="0" noProof="0">
                <a:ln>
                  <a:noFill/>
                </a:ln>
                <a:solidFill>
                  <a:schemeClr val="accent4"/>
                </a:solidFill>
                <a:effectLst/>
                <a:uLnTx/>
                <a:uFillTx/>
                <a:latin typeface="Verdana"/>
                <a:ea typeface="+mn-ea"/>
                <a:cs typeface="+mn-cs"/>
              </a:rPr>
              <a:t>EPI-USE Labs GmbH |  </a:t>
            </a:r>
            <a:r>
              <a:rPr kumimoji="0" lang="de-DE" sz="1100" b="0" i="0" u="none" strike="noStrike" kern="1200" cap="none" spc="0" normalizeH="0" baseline="0" noProof="0" err="1">
                <a:ln>
                  <a:noFill/>
                </a:ln>
                <a:solidFill>
                  <a:schemeClr val="accent4"/>
                </a:solidFill>
                <a:effectLst/>
                <a:uLnTx/>
                <a:uFillTx/>
                <a:latin typeface="Verdana"/>
                <a:ea typeface="+mn-ea"/>
                <a:cs typeface="+mn-cs"/>
              </a:rPr>
              <a:t>Altrottstr</a:t>
            </a:r>
            <a:r>
              <a:rPr kumimoji="0" lang="de-DE" sz="1100" b="0" i="0" u="none" strike="noStrike" kern="1200" cap="none" spc="0" normalizeH="0" baseline="0" noProof="0">
                <a:ln>
                  <a:noFill/>
                </a:ln>
                <a:solidFill>
                  <a:schemeClr val="accent4"/>
                </a:solidFill>
                <a:effectLst/>
                <a:uLnTx/>
                <a:uFillTx/>
                <a:latin typeface="Verdana"/>
                <a:ea typeface="+mn-ea"/>
                <a:cs typeface="+mn-cs"/>
              </a:rPr>
              <a:t>. 31  | 69190 Walldorf</a:t>
            </a:r>
          </a:p>
          <a:p>
            <a:pPr marL="0" marR="0" lvl="0" indent="0" algn="l" defTabSz="914400" rtl="0" eaLnBrk="1" fontAlgn="auto" latinLnBrk="0" hangingPunct="1">
              <a:lnSpc>
                <a:spcPct val="120000"/>
              </a:lnSpc>
              <a:spcAft>
                <a:spcPts val="0"/>
              </a:spcAft>
              <a:buClrTx/>
              <a:buSzTx/>
              <a:buFontTx/>
              <a:buNone/>
              <a:tabLst/>
              <a:defRPr/>
            </a:pPr>
            <a:r>
              <a:rPr kumimoji="0" lang="de-DE" sz="1100" b="0" i="0" u="none" strike="noStrike" kern="1200" cap="none" spc="0" normalizeH="0" baseline="0" noProof="0">
                <a:ln>
                  <a:noFill/>
                </a:ln>
                <a:solidFill>
                  <a:schemeClr val="accent4"/>
                </a:solidFill>
                <a:effectLst/>
                <a:uLnTx/>
                <a:uFillTx/>
                <a:latin typeface="Verdana"/>
                <a:ea typeface="+mn-ea"/>
                <a:cs typeface="+mn-cs"/>
              </a:rPr>
              <a:t>Sitz der Gesellschaft: Walldorf, Deutschland | Geschäftsführer: Henrik Stammer, Lars Fuchs</a:t>
            </a:r>
            <a:br>
              <a:rPr kumimoji="0" lang="de-DE" sz="1100" b="0" i="0" u="none" strike="noStrike" kern="1200" cap="none" spc="0" normalizeH="0" baseline="0" noProof="0">
                <a:ln>
                  <a:noFill/>
                </a:ln>
                <a:solidFill>
                  <a:schemeClr val="accent4"/>
                </a:solidFill>
                <a:effectLst/>
                <a:uLnTx/>
                <a:uFillTx/>
                <a:latin typeface="Verdana"/>
                <a:ea typeface="+mn-ea"/>
                <a:cs typeface="+mn-cs"/>
              </a:rPr>
            </a:br>
            <a:r>
              <a:rPr kumimoji="0" lang="de-DE" sz="1100" b="0" i="0" u="none" strike="noStrike" kern="1200" cap="none" spc="0" normalizeH="0" baseline="0" noProof="0">
                <a:ln>
                  <a:noFill/>
                </a:ln>
                <a:solidFill>
                  <a:schemeClr val="accent4"/>
                </a:solidFill>
                <a:effectLst/>
                <a:uLnTx/>
                <a:uFillTx/>
                <a:latin typeface="Verdana"/>
                <a:ea typeface="+mn-ea"/>
                <a:cs typeface="+mn-cs"/>
              </a:rPr>
              <a:t>Amtsgericht Mannheim HRB710994</a:t>
            </a:r>
          </a:p>
        </p:txBody>
      </p:sp>
      <p:sp>
        <p:nvSpPr>
          <p:cNvPr id="3" name="Textfeld 2">
            <a:extLst>
              <a:ext uri="{FF2B5EF4-FFF2-40B4-BE49-F238E27FC236}">
                <a16:creationId xmlns:a16="http://schemas.microsoft.com/office/drawing/2014/main" id="{E9626A1C-0EE0-8D1F-5B4A-0A1494DA4E19}"/>
              </a:ext>
            </a:extLst>
          </p:cNvPr>
          <p:cNvSpPr txBox="1"/>
          <p:nvPr/>
        </p:nvSpPr>
        <p:spPr>
          <a:xfrm>
            <a:off x="2279576" y="4881934"/>
            <a:ext cx="4738259" cy="923330"/>
          </a:xfrm>
          <a:prstGeom prst="rect">
            <a:avLst/>
          </a:prstGeom>
          <a:noFill/>
        </p:spPr>
        <p:txBody>
          <a:bodyPr wrap="square" rtlCol="0">
            <a:spAutoFit/>
          </a:bodyPr>
          <a:lstStyle/>
          <a:p>
            <a:r>
              <a:rPr lang="de-DE" sz="5400">
                <a:solidFill>
                  <a:schemeClr val="bg1"/>
                </a:solidFill>
              </a:rPr>
              <a:t>Vielen Dank!</a:t>
            </a:r>
          </a:p>
        </p:txBody>
      </p:sp>
      <p:pic>
        <p:nvPicPr>
          <p:cNvPr id="6" name="Grafik 5">
            <a:extLst>
              <a:ext uri="{FF2B5EF4-FFF2-40B4-BE49-F238E27FC236}">
                <a16:creationId xmlns:a16="http://schemas.microsoft.com/office/drawing/2014/main" id="{34A6D5C1-A072-A20E-EB09-6C6E997DF3B1}"/>
              </a:ext>
            </a:extLst>
          </p:cNvPr>
          <p:cNvPicPr>
            <a:picLocks noChangeAspect="1"/>
          </p:cNvPicPr>
          <p:nvPr/>
        </p:nvPicPr>
        <p:blipFill>
          <a:blip r:embed="rId3"/>
          <a:stretch>
            <a:fillRect/>
          </a:stretch>
        </p:blipFill>
        <p:spPr>
          <a:xfrm>
            <a:off x="525609" y="5067320"/>
            <a:ext cx="1420980" cy="1420980"/>
          </a:xfrm>
          <a:prstGeom prst="rect">
            <a:avLst/>
          </a:prstGeom>
        </p:spPr>
      </p:pic>
      <p:pic>
        <p:nvPicPr>
          <p:cNvPr id="8" name="Grafik 7">
            <a:extLst>
              <a:ext uri="{FF2B5EF4-FFF2-40B4-BE49-F238E27FC236}">
                <a16:creationId xmlns:a16="http://schemas.microsoft.com/office/drawing/2014/main" id="{98F0CCCE-91CE-5EC6-4B6A-C1B1239C7998}"/>
              </a:ext>
            </a:extLst>
          </p:cNvPr>
          <p:cNvPicPr>
            <a:picLocks noChangeAspect="1"/>
          </p:cNvPicPr>
          <p:nvPr/>
        </p:nvPicPr>
        <p:blipFill>
          <a:blip r:embed="rId4"/>
          <a:stretch>
            <a:fillRect/>
          </a:stretch>
        </p:blipFill>
        <p:spPr>
          <a:xfrm>
            <a:off x="47328" y="2780928"/>
            <a:ext cx="2277210" cy="2277210"/>
          </a:xfrm>
          <a:prstGeom prst="rect">
            <a:avLst/>
          </a:prstGeom>
        </p:spPr>
      </p:pic>
    </p:spTree>
    <p:extLst>
      <p:ext uri="{BB962C8B-B14F-4D97-AF65-F5344CB8AC3E}">
        <p14:creationId xmlns:p14="http://schemas.microsoft.com/office/powerpoint/2010/main" val="1299560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A162B-DDD2-2AB0-FB4B-6B5F2D7206A2}"/>
            </a:ext>
          </a:extLst>
        </p:cNvPr>
        <p:cNvGrpSpPr/>
        <p:nvPr/>
      </p:nvGrpSpPr>
      <p:grpSpPr>
        <a:xfrm>
          <a:off x="0" y="0"/>
          <a:ext cx="0" cy="0"/>
          <a:chOff x="0" y="0"/>
          <a:chExt cx="0" cy="0"/>
        </a:xfrm>
      </p:grpSpPr>
      <p:sp>
        <p:nvSpPr>
          <p:cNvPr id="2" name="Text Placeholder 4">
            <a:extLst>
              <a:ext uri="{FF2B5EF4-FFF2-40B4-BE49-F238E27FC236}">
                <a16:creationId xmlns:a16="http://schemas.microsoft.com/office/drawing/2014/main" id="{3F06BD91-39C9-050D-19AB-F3C06D6DCC81}"/>
              </a:ext>
            </a:extLst>
          </p:cNvPr>
          <p:cNvSpPr>
            <a:spLocks noGrp="1"/>
          </p:cNvSpPr>
          <p:nvPr>
            <p:ph type="body" sz="quarter" idx="10"/>
          </p:nvPr>
        </p:nvSpPr>
        <p:spPr>
          <a:xfrm>
            <a:off x="3287836" y="1125538"/>
            <a:ext cx="7561262" cy="2303462"/>
          </a:xfrm>
        </p:spPr>
        <p:txBody>
          <a:bodyPr/>
          <a:lstStyle>
            <a:lvl1pPr marL="0" indent="0">
              <a:buNone/>
              <a:defRPr>
                <a:solidFill>
                  <a:srgbClr val="002060"/>
                </a:solidFill>
              </a:defRPr>
            </a:lvl1pPr>
            <a:lvl2pPr marL="457200" indent="0">
              <a:buNone/>
              <a:defRPr/>
            </a:lvl2pPr>
            <a:lvl3pPr marL="914400" indent="0">
              <a:buNone/>
              <a:defRPr/>
            </a:lvl3pPr>
          </a:lstStyle>
          <a:p>
            <a:pPr lvl="0"/>
            <a:endParaRPr lang="en-GB" dirty="0"/>
          </a:p>
          <a:p>
            <a:pPr lvl="0"/>
            <a:endParaRPr lang="en-GB" dirty="0"/>
          </a:p>
          <a:p>
            <a:pPr lvl="0"/>
            <a:r>
              <a:rPr lang="en-GB" dirty="0"/>
              <a:t>Alexandra </a:t>
            </a:r>
            <a:r>
              <a:rPr lang="en-GB" dirty="0" err="1"/>
              <a:t>Rödig</a:t>
            </a:r>
            <a:endParaRPr lang="en-GB" dirty="0"/>
          </a:p>
          <a:p>
            <a:pPr lvl="0"/>
            <a:r>
              <a:rPr lang="en-GB" dirty="0" err="1"/>
              <a:t>Teamlead</a:t>
            </a:r>
            <a:r>
              <a:rPr lang="en-GB" dirty="0"/>
              <a:t> SAP Finance Services </a:t>
            </a:r>
          </a:p>
          <a:p>
            <a:pPr lvl="0"/>
            <a:r>
              <a:rPr lang="en-GB" dirty="0" err="1"/>
              <a:t>alexandra.roedig@epiuse.com</a:t>
            </a:r>
            <a:endParaRPr lang="en-GB" dirty="0"/>
          </a:p>
        </p:txBody>
      </p:sp>
      <p:sp>
        <p:nvSpPr>
          <p:cNvPr id="3" name="Text Placeholder 6">
            <a:extLst>
              <a:ext uri="{FF2B5EF4-FFF2-40B4-BE49-F238E27FC236}">
                <a16:creationId xmlns:a16="http://schemas.microsoft.com/office/drawing/2014/main" id="{1D0B4969-C3B4-3519-1110-13236CD72ECB}"/>
              </a:ext>
            </a:extLst>
          </p:cNvPr>
          <p:cNvSpPr>
            <a:spLocks noGrp="1"/>
          </p:cNvSpPr>
          <p:nvPr>
            <p:ph type="body" sz="quarter" idx="11" hasCustomPrompt="1"/>
          </p:nvPr>
        </p:nvSpPr>
        <p:spPr>
          <a:xfrm>
            <a:off x="1055811" y="3431315"/>
            <a:ext cx="5862782" cy="2904109"/>
          </a:xfrm>
        </p:spPr>
        <p:txBody>
          <a:bodyPr vert="horz" lIns="0" tIns="0" rIns="0" bIns="0" rtlCol="0" anchor="t">
            <a:no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r>
              <a:rPr lang="de-DE" sz="1200" b="0" i="0" dirty="0">
                <a:effectLst/>
                <a:latin typeface="-apple-system"/>
                <a:ea typeface="Verdana"/>
              </a:rPr>
              <a:t>Nach der Ausbildung zur Bankkauffrau und einem Studium der Betriebswirtschaftslehre mit Schwerpunkt Rechnungswesen und Controlling begann die IT-Laufbahn von Alexandra </a:t>
            </a:r>
            <a:r>
              <a:rPr lang="de-DE" sz="1200" b="0" i="0" dirty="0" err="1">
                <a:effectLst/>
                <a:latin typeface="-apple-system"/>
                <a:ea typeface="Verdana"/>
              </a:rPr>
              <a:t>Rödig</a:t>
            </a:r>
            <a:r>
              <a:rPr lang="de-DE" sz="1200" dirty="0">
                <a:latin typeface="-apple-system"/>
                <a:ea typeface="Verdana"/>
              </a:rPr>
              <a:t> </a:t>
            </a:r>
            <a:r>
              <a:rPr lang="de-DE" sz="1200" b="0" i="0" dirty="0">
                <a:effectLst/>
                <a:latin typeface="-apple-system"/>
                <a:ea typeface="Verdana"/>
              </a:rPr>
              <a:t>im Bankenbereich – mit Fokus auf Risikomanagement und Controlling-Systeme. Seit über 20 Jahren liegt ihr beruflicher Schwerpunkt im SAP Consulting: zunächst 7 Jahre als Consultant in verschiedenen Branchen (SAP FI/CO, SEM-BCS, EC-CS), anschließend 16 Jahre als Inhouse Consultant in einem international tätigen Konsumgüterunternehmen. Dort übernahm sie Verantwortung für die globale Einführung eines SAP-Templates in rund 80 Ländern, den Aufbau eines </a:t>
            </a:r>
            <a:r>
              <a:rPr lang="de-DE" sz="1200" b="0" i="0" dirty="0" err="1">
                <a:effectLst/>
                <a:latin typeface="-apple-system"/>
                <a:ea typeface="Verdana"/>
              </a:rPr>
              <a:t>Shared</a:t>
            </a:r>
            <a:r>
              <a:rPr lang="de-DE" sz="1200" b="0" i="0" dirty="0">
                <a:effectLst/>
                <a:latin typeface="-apple-system"/>
                <a:ea typeface="Verdana"/>
              </a:rPr>
              <a:t>-Service-Center-Konzepts sowie für die SAP-S/4HANA®-Migration, insbesondere in den Bereichen Datenmigration und modulübergreifende Themen. Derzeit liegt der Fokus auf der SAP-S/4HANA®-Transformation und dem Aufbau effizienter, hybrider Systemlandschaften.</a:t>
            </a:r>
            <a:endParaRPr lang="en-US" sz="1200" dirty="0">
              <a:ea typeface="Verdana"/>
            </a:endParaRPr>
          </a:p>
        </p:txBody>
      </p:sp>
      <p:pic>
        <p:nvPicPr>
          <p:cNvPr id="6" name="Grafik 5" descr="Ein Bild, das Menschliches Gesicht, Person, Lächeln, Kinn enthält.&#10;&#10;KI-generierte Inhalte können fehlerhaft sein.">
            <a:extLst>
              <a:ext uri="{FF2B5EF4-FFF2-40B4-BE49-F238E27FC236}">
                <a16:creationId xmlns:a16="http://schemas.microsoft.com/office/drawing/2014/main" id="{7EFB8A13-4A66-33D1-7FC0-210826D7D967}"/>
              </a:ext>
            </a:extLst>
          </p:cNvPr>
          <p:cNvPicPr>
            <a:picLocks noChangeAspect="1"/>
          </p:cNvPicPr>
          <p:nvPr/>
        </p:nvPicPr>
        <p:blipFill>
          <a:blip r:embed="rId2"/>
          <a:stretch>
            <a:fillRect/>
          </a:stretch>
        </p:blipFill>
        <p:spPr>
          <a:xfrm>
            <a:off x="1057685" y="1022274"/>
            <a:ext cx="1938233" cy="2197883"/>
          </a:xfrm>
          <a:prstGeom prst="rect">
            <a:avLst/>
          </a:prstGeom>
        </p:spPr>
      </p:pic>
      <p:grpSp>
        <p:nvGrpSpPr>
          <p:cNvPr id="4" name="Gruppieren 3">
            <a:extLst>
              <a:ext uri="{FF2B5EF4-FFF2-40B4-BE49-F238E27FC236}">
                <a16:creationId xmlns:a16="http://schemas.microsoft.com/office/drawing/2014/main" id="{BAC4FC66-A21D-4F66-8FC7-D9F2E9284609}"/>
              </a:ext>
            </a:extLst>
          </p:cNvPr>
          <p:cNvGrpSpPr/>
          <p:nvPr/>
        </p:nvGrpSpPr>
        <p:grpSpPr>
          <a:xfrm>
            <a:off x="7248128" y="0"/>
            <a:ext cx="4943872" cy="6858000"/>
            <a:chOff x="7248128" y="0"/>
            <a:chExt cx="4943872" cy="6858000"/>
          </a:xfrm>
        </p:grpSpPr>
        <p:pic>
          <p:nvPicPr>
            <p:cNvPr id="5" name="Grafik 4">
              <a:extLst>
                <a:ext uri="{FF2B5EF4-FFF2-40B4-BE49-F238E27FC236}">
                  <a16:creationId xmlns:a16="http://schemas.microsoft.com/office/drawing/2014/main" id="{CF8ABE9D-50A8-3D9C-BE3B-8EEB1565E5EB}"/>
                </a:ext>
              </a:extLst>
            </p:cNvPr>
            <p:cNvPicPr>
              <a:picLocks noChangeAspect="1"/>
            </p:cNvPicPr>
            <p:nvPr/>
          </p:nvPicPr>
          <p:blipFill>
            <a:blip r:embed="rId3"/>
            <a:srcRect l="59450"/>
            <a:stretch/>
          </p:blipFill>
          <p:spPr>
            <a:xfrm>
              <a:off x="7248128" y="0"/>
              <a:ext cx="4943872" cy="6858000"/>
            </a:xfrm>
            <a:prstGeom prst="rect">
              <a:avLst/>
            </a:prstGeom>
          </p:spPr>
        </p:pic>
        <p:sp>
          <p:nvSpPr>
            <p:cNvPr id="7" name="Rectangle 5">
              <a:extLst>
                <a:ext uri="{FF2B5EF4-FFF2-40B4-BE49-F238E27FC236}">
                  <a16:creationId xmlns:a16="http://schemas.microsoft.com/office/drawing/2014/main" id="{D93C1AC3-0409-CEC7-E3AD-E98FA0C1DAEB}"/>
                </a:ext>
              </a:extLst>
            </p:cNvPr>
            <p:cNvSpPr/>
            <p:nvPr/>
          </p:nvSpPr>
          <p:spPr>
            <a:xfrm>
              <a:off x="7248128" y="0"/>
              <a:ext cx="4943872" cy="6858000"/>
            </a:xfrm>
            <a:prstGeom prst="rect">
              <a:avLst/>
            </a:prstGeom>
            <a:gradFill flip="none" rotWithShape="1">
              <a:gsLst>
                <a:gs pos="41000">
                  <a:srgbClr val="0070C0">
                    <a:alpha val="0"/>
                  </a:srgbClr>
                </a:gs>
                <a:gs pos="100000">
                  <a:srgbClr val="002060"/>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fik 7">
              <a:extLst>
                <a:ext uri="{FF2B5EF4-FFF2-40B4-BE49-F238E27FC236}">
                  <a16:creationId xmlns:a16="http://schemas.microsoft.com/office/drawing/2014/main" id="{E528800F-5B01-E719-361B-514C3F5004B5}"/>
                </a:ext>
              </a:extLst>
            </p:cNvPr>
            <p:cNvPicPr>
              <a:picLocks noChangeAspect="1"/>
            </p:cNvPicPr>
            <p:nvPr/>
          </p:nvPicPr>
          <p:blipFill>
            <a:blip r:embed="rId4"/>
            <a:srcRect/>
            <a:stretch/>
          </p:blipFill>
          <p:spPr>
            <a:xfrm>
              <a:off x="10992544" y="183679"/>
              <a:ext cx="1152128" cy="1152128"/>
            </a:xfrm>
            <a:prstGeom prst="rect">
              <a:avLst/>
            </a:prstGeom>
          </p:spPr>
        </p:pic>
      </p:grpSp>
    </p:spTree>
    <p:extLst>
      <p:ext uri="{BB962C8B-B14F-4D97-AF65-F5344CB8AC3E}">
        <p14:creationId xmlns:p14="http://schemas.microsoft.com/office/powerpoint/2010/main" val="3332279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B64D7-884B-463C-2B13-2DA8D22519CA}"/>
            </a:ext>
          </a:extLst>
        </p:cNvPr>
        <p:cNvGrpSpPr/>
        <p:nvPr/>
      </p:nvGrpSpPr>
      <p:grpSpPr>
        <a:xfrm>
          <a:off x="0" y="0"/>
          <a:ext cx="0" cy="0"/>
          <a:chOff x="0" y="0"/>
          <a:chExt cx="0" cy="0"/>
        </a:xfrm>
      </p:grpSpPr>
      <p:pic>
        <p:nvPicPr>
          <p:cNvPr id="10" name="Picture 2">
            <a:extLst>
              <a:ext uri="{FF2B5EF4-FFF2-40B4-BE49-F238E27FC236}">
                <a16:creationId xmlns:a16="http://schemas.microsoft.com/office/drawing/2014/main" id="{5768D915-E562-7DF8-8A64-29342B4E16A8}"/>
              </a:ext>
            </a:extLst>
          </p:cNvPr>
          <p:cNvPicPr>
            <a:picLocks noChangeAspect="1"/>
          </p:cNvPicPr>
          <p:nvPr/>
        </p:nvPicPr>
        <p:blipFill>
          <a:blip r:embed="rId2" cstate="print">
            <a:extLst>
              <a:ext uri="{28A0092B-C50C-407E-A947-70E740481C1C}">
                <a14:useLocalDpi xmlns:a14="http://schemas.microsoft.com/office/drawing/2010/main" val="0"/>
              </a:ext>
            </a:extLst>
          </a:blip>
          <a:srcRect t="38529" b="13043"/>
          <a:stretch/>
        </p:blipFill>
        <p:spPr>
          <a:xfrm>
            <a:off x="-879" y="2348880"/>
            <a:ext cx="12192879" cy="2952328"/>
          </a:xfrm>
          <a:prstGeom prst="rect">
            <a:avLst/>
          </a:prstGeom>
        </p:spPr>
      </p:pic>
      <p:sp>
        <p:nvSpPr>
          <p:cNvPr id="11" name="Rectangle 5">
            <a:extLst>
              <a:ext uri="{FF2B5EF4-FFF2-40B4-BE49-F238E27FC236}">
                <a16:creationId xmlns:a16="http://schemas.microsoft.com/office/drawing/2014/main" id="{7F4C8575-174D-D337-91AF-FE30BFE0F7C8}"/>
              </a:ext>
            </a:extLst>
          </p:cNvPr>
          <p:cNvSpPr/>
          <p:nvPr/>
        </p:nvSpPr>
        <p:spPr>
          <a:xfrm>
            <a:off x="0" y="2348880"/>
            <a:ext cx="12192000" cy="2952328"/>
          </a:xfrm>
          <a:prstGeom prst="rect">
            <a:avLst/>
          </a:prstGeom>
          <a:gradFill flip="none" rotWithShape="1">
            <a:gsLst>
              <a:gs pos="41000">
                <a:srgbClr val="0070C0">
                  <a:alpha val="0"/>
                </a:srgbClr>
              </a:gs>
              <a:gs pos="100000">
                <a:srgbClr val="002060"/>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9">
            <a:extLst>
              <a:ext uri="{FF2B5EF4-FFF2-40B4-BE49-F238E27FC236}">
                <a16:creationId xmlns:a16="http://schemas.microsoft.com/office/drawing/2014/main" id="{02910799-5C62-CDEF-122D-A99156706A31}"/>
              </a:ext>
            </a:extLst>
          </p:cNvPr>
          <p:cNvSpPr txBox="1">
            <a:spLocks/>
          </p:cNvSpPr>
          <p:nvPr/>
        </p:nvSpPr>
        <p:spPr bwMode="auto">
          <a:xfrm>
            <a:off x="551384" y="476672"/>
            <a:ext cx="10972800" cy="8442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2400" kern="1200">
                <a:solidFill>
                  <a:srgbClr val="184586"/>
                </a:solidFill>
                <a:latin typeface="Verdana" panose="020B0604030504040204" pitchFamily="34" charset="0"/>
                <a:ea typeface="Verdana" panose="020B0604030504040204" pitchFamily="34" charset="0"/>
                <a:cs typeface="Verdana" panose="020B0604030504040204" pitchFamily="34" charset="0"/>
              </a:defRPr>
            </a:lvl1pPr>
          </a:lstStyle>
          <a:p>
            <a:r>
              <a:rPr lang="de-DE" dirty="0"/>
              <a:t>Der Weg zum „intelligenten Unternehmen“ </a:t>
            </a:r>
          </a:p>
        </p:txBody>
      </p:sp>
    </p:spTree>
    <p:extLst>
      <p:ext uri="{BB962C8B-B14F-4D97-AF65-F5344CB8AC3E}">
        <p14:creationId xmlns:p14="http://schemas.microsoft.com/office/powerpoint/2010/main" val="510169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805E8-A62C-D240-74A3-4B5166E7215B}"/>
            </a:ext>
          </a:extLst>
        </p:cNvPr>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1851063-E98F-ADA9-18DB-121B589C76A9}"/>
              </a:ext>
            </a:extLst>
          </p:cNvPr>
          <p:cNvGraphicFramePr>
            <a:graphicFrameLocks noChangeAspect="1"/>
          </p:cNvGraphicFramePr>
          <p:nvPr>
            <p:custDataLst>
              <p:tags r:id="rId1"/>
            </p:custDataLst>
          </p:nvPr>
        </p:nvGraphicFramePr>
        <p:xfrm>
          <a:off x="4760" y="4264"/>
          <a:ext cx="1588" cy="1588"/>
        </p:xfrm>
        <a:graphic>
          <a:graphicData uri="http://schemas.openxmlformats.org/presentationml/2006/ole">
            <mc:AlternateContent xmlns:mc="http://schemas.openxmlformats.org/markup-compatibility/2006">
              <mc:Choice xmlns:v="urn:schemas-microsoft-com:vml" Requires="v">
                <p:oleObj name="think-cell Slide" r:id="rId4" imgW="503" imgH="503" progId="TCLayout.ActiveDocument.1">
                  <p:embed/>
                </p:oleObj>
              </mc:Choice>
              <mc:Fallback>
                <p:oleObj name="think-cell Slide" r:id="rId4" imgW="503" imgH="503" progId="TCLayout.ActiveDocument.1">
                  <p:embed/>
                  <p:pic>
                    <p:nvPicPr>
                      <p:cNvPr id="8" name="Object 7" hidden="1">
                        <a:extLst>
                          <a:ext uri="{FF2B5EF4-FFF2-40B4-BE49-F238E27FC236}">
                            <a16:creationId xmlns:a16="http://schemas.microsoft.com/office/drawing/2014/main" id="{41851063-E98F-ADA9-18DB-121B589C76A9}"/>
                          </a:ext>
                        </a:extLst>
                      </p:cNvPr>
                      <p:cNvPicPr/>
                      <p:nvPr/>
                    </p:nvPicPr>
                    <p:blipFill>
                      <a:blip r:embed="rId5"/>
                      <a:stretch>
                        <a:fillRect/>
                      </a:stretch>
                    </p:blipFill>
                    <p:spPr>
                      <a:xfrm>
                        <a:off x="4760" y="4264"/>
                        <a:ext cx="1588" cy="1588"/>
                      </a:xfrm>
                      <a:prstGeom prst="rect">
                        <a:avLst/>
                      </a:prstGeom>
                    </p:spPr>
                  </p:pic>
                </p:oleObj>
              </mc:Fallback>
            </mc:AlternateContent>
          </a:graphicData>
        </a:graphic>
      </p:graphicFrame>
      <p:grpSp>
        <p:nvGrpSpPr>
          <p:cNvPr id="4" name="Gruppieren 3">
            <a:extLst>
              <a:ext uri="{FF2B5EF4-FFF2-40B4-BE49-F238E27FC236}">
                <a16:creationId xmlns:a16="http://schemas.microsoft.com/office/drawing/2014/main" id="{46777BFD-78BB-A66C-BCD5-B9E8E7ED1B00}"/>
              </a:ext>
            </a:extLst>
          </p:cNvPr>
          <p:cNvGrpSpPr/>
          <p:nvPr/>
        </p:nvGrpSpPr>
        <p:grpSpPr>
          <a:xfrm>
            <a:off x="538831" y="1613895"/>
            <a:ext cx="8499329" cy="4234724"/>
            <a:chOff x="812043" y="1177236"/>
            <a:chExt cx="9742781" cy="4854264"/>
          </a:xfrm>
        </p:grpSpPr>
        <p:pic>
          <p:nvPicPr>
            <p:cNvPr id="14" name="Grafik 13" descr="Ein Bild, das Text, Screenshot, Kreis enthält.&#10;&#10;KI-generierte Inhalte können fehlerhaft sein.">
              <a:extLst>
                <a:ext uri="{FF2B5EF4-FFF2-40B4-BE49-F238E27FC236}">
                  <a16:creationId xmlns:a16="http://schemas.microsoft.com/office/drawing/2014/main" id="{4A04A5B1-E361-3BCF-EF7C-7BB59AD33740}"/>
                </a:ext>
              </a:extLst>
            </p:cNvPr>
            <p:cNvPicPr>
              <a:picLocks noChangeAspect="1"/>
            </p:cNvPicPr>
            <p:nvPr/>
          </p:nvPicPr>
          <p:blipFill>
            <a:blip r:embed="rId6"/>
            <a:stretch>
              <a:fillRect/>
            </a:stretch>
          </p:blipFill>
          <p:spPr>
            <a:xfrm>
              <a:off x="812043" y="1177236"/>
              <a:ext cx="9742781" cy="4854264"/>
            </a:xfrm>
            <a:prstGeom prst="rect">
              <a:avLst/>
            </a:prstGeom>
          </p:spPr>
        </p:pic>
        <p:sp>
          <p:nvSpPr>
            <p:cNvPr id="2" name="Rectangle: Rounded Corners 1">
              <a:extLst>
                <a:ext uri="{FF2B5EF4-FFF2-40B4-BE49-F238E27FC236}">
                  <a16:creationId xmlns:a16="http://schemas.microsoft.com/office/drawing/2014/main" id="{38EFC495-3B5B-9B61-FEC2-5C531B9EAA9F}"/>
                </a:ext>
              </a:extLst>
            </p:cNvPr>
            <p:cNvSpPr/>
            <p:nvPr/>
          </p:nvSpPr>
          <p:spPr>
            <a:xfrm>
              <a:off x="3817087" y="5380913"/>
              <a:ext cx="3732696" cy="430694"/>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8B9C3FCE-9665-9A79-3170-83DE22B7AD18}"/>
                </a:ext>
              </a:extLst>
            </p:cNvPr>
            <p:cNvSpPr/>
            <p:nvPr/>
          </p:nvSpPr>
          <p:spPr>
            <a:xfrm>
              <a:off x="6434392" y="3217006"/>
              <a:ext cx="1115391" cy="773043"/>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0E4B964-CE33-BB84-59EC-704A47C02F9E}"/>
                </a:ext>
              </a:extLst>
            </p:cNvPr>
            <p:cNvSpPr/>
            <p:nvPr/>
          </p:nvSpPr>
          <p:spPr>
            <a:xfrm>
              <a:off x="4998740" y="3990890"/>
              <a:ext cx="1369389" cy="397565"/>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el 9">
            <a:extLst>
              <a:ext uri="{FF2B5EF4-FFF2-40B4-BE49-F238E27FC236}">
                <a16:creationId xmlns:a16="http://schemas.microsoft.com/office/drawing/2014/main" id="{3680EA8F-1E4D-F5C3-DD48-8B8B135D0DC3}"/>
              </a:ext>
            </a:extLst>
          </p:cNvPr>
          <p:cNvSpPr txBox="1">
            <a:spLocks/>
          </p:cNvSpPr>
          <p:nvPr/>
        </p:nvSpPr>
        <p:spPr bwMode="auto">
          <a:xfrm>
            <a:off x="551384" y="476672"/>
            <a:ext cx="10972800" cy="8442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2400" kern="1200">
                <a:solidFill>
                  <a:srgbClr val="184586"/>
                </a:solidFill>
                <a:latin typeface="Verdana" panose="020B0604030504040204" pitchFamily="34" charset="0"/>
                <a:ea typeface="Verdana" panose="020B0604030504040204" pitchFamily="34" charset="0"/>
                <a:cs typeface="Verdana" panose="020B0604030504040204" pitchFamily="34" charset="0"/>
              </a:defRPr>
            </a:lvl1pPr>
          </a:lstStyle>
          <a:p>
            <a:r>
              <a:rPr lang="de-DE" dirty="0"/>
              <a:t>Auf dem Weg zum „Intelligenten Unternehmen“</a:t>
            </a:r>
          </a:p>
        </p:txBody>
      </p:sp>
      <p:grpSp>
        <p:nvGrpSpPr>
          <p:cNvPr id="10" name="Gruppieren 9">
            <a:extLst>
              <a:ext uri="{FF2B5EF4-FFF2-40B4-BE49-F238E27FC236}">
                <a16:creationId xmlns:a16="http://schemas.microsoft.com/office/drawing/2014/main" id="{BA7386B6-7262-FE7D-2199-EFBCC15428AC}"/>
              </a:ext>
            </a:extLst>
          </p:cNvPr>
          <p:cNvGrpSpPr/>
          <p:nvPr/>
        </p:nvGrpSpPr>
        <p:grpSpPr>
          <a:xfrm>
            <a:off x="9359348" y="0"/>
            <a:ext cx="2832651" cy="6858000"/>
            <a:chOff x="9359348" y="0"/>
            <a:chExt cx="2832651" cy="6858000"/>
          </a:xfrm>
        </p:grpSpPr>
        <p:pic>
          <p:nvPicPr>
            <p:cNvPr id="13" name="Grafik 12">
              <a:extLst>
                <a:ext uri="{FF2B5EF4-FFF2-40B4-BE49-F238E27FC236}">
                  <a16:creationId xmlns:a16="http://schemas.microsoft.com/office/drawing/2014/main" id="{5C279AF1-D56F-BDD5-77AE-FDCAB4652A6E}"/>
                </a:ext>
              </a:extLst>
            </p:cNvPr>
            <p:cNvPicPr>
              <a:picLocks noChangeAspect="1"/>
            </p:cNvPicPr>
            <p:nvPr/>
          </p:nvPicPr>
          <p:blipFill>
            <a:blip r:embed="rId7"/>
            <a:srcRect l="76767"/>
            <a:stretch/>
          </p:blipFill>
          <p:spPr>
            <a:xfrm>
              <a:off x="9359348" y="0"/>
              <a:ext cx="2832651" cy="6858000"/>
            </a:xfrm>
            <a:prstGeom prst="rect">
              <a:avLst/>
            </a:prstGeom>
          </p:spPr>
        </p:pic>
        <p:sp>
          <p:nvSpPr>
            <p:cNvPr id="15" name="Rectangle 5">
              <a:extLst>
                <a:ext uri="{FF2B5EF4-FFF2-40B4-BE49-F238E27FC236}">
                  <a16:creationId xmlns:a16="http://schemas.microsoft.com/office/drawing/2014/main" id="{DEF62E1C-B4E1-9B01-E010-8EF2EF78CB52}"/>
                </a:ext>
              </a:extLst>
            </p:cNvPr>
            <p:cNvSpPr/>
            <p:nvPr/>
          </p:nvSpPr>
          <p:spPr>
            <a:xfrm>
              <a:off x="9359348" y="0"/>
              <a:ext cx="2832651" cy="6858000"/>
            </a:xfrm>
            <a:prstGeom prst="rect">
              <a:avLst/>
            </a:prstGeom>
            <a:gradFill flip="none" rotWithShape="1">
              <a:gsLst>
                <a:gs pos="41000">
                  <a:srgbClr val="0070C0">
                    <a:alpha val="0"/>
                  </a:srgbClr>
                </a:gs>
                <a:gs pos="100000">
                  <a:srgbClr val="002060"/>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Grafik 15">
              <a:extLst>
                <a:ext uri="{FF2B5EF4-FFF2-40B4-BE49-F238E27FC236}">
                  <a16:creationId xmlns:a16="http://schemas.microsoft.com/office/drawing/2014/main" id="{991EE7C2-AED8-02C5-8840-97D5573BAF13}"/>
                </a:ext>
              </a:extLst>
            </p:cNvPr>
            <p:cNvPicPr>
              <a:picLocks noChangeAspect="1"/>
            </p:cNvPicPr>
            <p:nvPr/>
          </p:nvPicPr>
          <p:blipFill>
            <a:blip r:embed="rId8"/>
            <a:srcRect/>
            <a:stretch/>
          </p:blipFill>
          <p:spPr>
            <a:xfrm>
              <a:off x="10992544" y="183679"/>
              <a:ext cx="1152128" cy="1152128"/>
            </a:xfrm>
            <a:prstGeom prst="rect">
              <a:avLst/>
            </a:prstGeom>
          </p:spPr>
        </p:pic>
      </p:grpSp>
      <p:sp>
        <p:nvSpPr>
          <p:cNvPr id="17" name="Textfeld 16">
            <a:extLst>
              <a:ext uri="{FF2B5EF4-FFF2-40B4-BE49-F238E27FC236}">
                <a16:creationId xmlns:a16="http://schemas.microsoft.com/office/drawing/2014/main" id="{0CDA2585-CC27-445F-34F6-10E265ECD8D7}"/>
              </a:ext>
            </a:extLst>
          </p:cNvPr>
          <p:cNvSpPr txBox="1"/>
          <p:nvPr/>
        </p:nvSpPr>
        <p:spPr>
          <a:xfrm>
            <a:off x="6889086" y="1428242"/>
            <a:ext cx="1965354" cy="738664"/>
          </a:xfrm>
          <a:prstGeom prst="rect">
            <a:avLst/>
          </a:prstGeom>
          <a:noFill/>
        </p:spPr>
        <p:txBody>
          <a:bodyPr wrap="square" rtlCol="0">
            <a:spAutoFit/>
          </a:bodyPr>
          <a:lstStyle/>
          <a:p>
            <a:pPr marL="285750" indent="-285750">
              <a:buFont typeface="Wingdings" panose="05000000000000000000" pitchFamily="2" charset="2"/>
              <a:buChar char="è"/>
            </a:pPr>
            <a:r>
              <a:rPr lang="de-DE" sz="1400" dirty="0"/>
              <a:t>Geeignetes </a:t>
            </a:r>
            <a:br>
              <a:rPr lang="de-DE" sz="1400" dirty="0"/>
            </a:br>
            <a:r>
              <a:rPr lang="de-DE" sz="1400" dirty="0"/>
              <a:t>Set-Up wählen</a:t>
            </a:r>
          </a:p>
          <a:p>
            <a:pPr marL="285750" indent="-285750">
              <a:buFont typeface="Wingdings" panose="05000000000000000000" pitchFamily="2" charset="2"/>
              <a:buChar char="è"/>
            </a:pPr>
            <a:r>
              <a:rPr lang="de-DE" sz="1400" dirty="0"/>
              <a:t>Chancen nutzen</a:t>
            </a:r>
          </a:p>
        </p:txBody>
      </p:sp>
    </p:spTree>
    <p:extLst>
      <p:ext uri="{BB962C8B-B14F-4D97-AF65-F5344CB8AC3E}">
        <p14:creationId xmlns:p14="http://schemas.microsoft.com/office/powerpoint/2010/main" val="3824173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B3042-C1AD-F150-A32E-A603AA0BCB58}"/>
            </a:ext>
          </a:extLst>
        </p:cNvPr>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7A3B2BA-0E18-CCA6-98CC-CC40E3D39490}"/>
              </a:ext>
            </a:extLst>
          </p:cNvPr>
          <p:cNvGraphicFramePr>
            <a:graphicFrameLocks noChangeAspect="1"/>
          </p:cNvGraphicFramePr>
          <p:nvPr>
            <p:custDataLst>
              <p:tags r:id="rId1"/>
            </p:custDataLst>
          </p:nvPr>
        </p:nvGraphicFramePr>
        <p:xfrm>
          <a:off x="4760" y="4264"/>
          <a:ext cx="1588" cy="1588"/>
        </p:xfrm>
        <a:graphic>
          <a:graphicData uri="http://schemas.openxmlformats.org/presentationml/2006/ole">
            <mc:AlternateContent xmlns:mc="http://schemas.openxmlformats.org/markup-compatibility/2006">
              <mc:Choice xmlns:v="urn:schemas-microsoft-com:vml" Requires="v">
                <p:oleObj name="think-cell Slide" r:id="rId4" imgW="503" imgH="503" progId="TCLayout.ActiveDocument.1">
                  <p:embed/>
                </p:oleObj>
              </mc:Choice>
              <mc:Fallback>
                <p:oleObj name="think-cell Slide" r:id="rId4" imgW="503" imgH="503" progId="TCLayout.ActiveDocument.1">
                  <p:embed/>
                  <p:pic>
                    <p:nvPicPr>
                      <p:cNvPr id="8" name="Object 7" hidden="1">
                        <a:extLst>
                          <a:ext uri="{FF2B5EF4-FFF2-40B4-BE49-F238E27FC236}">
                            <a16:creationId xmlns:a16="http://schemas.microsoft.com/office/drawing/2014/main" id="{E7A3B2BA-0E18-CCA6-98CC-CC40E3D39490}"/>
                          </a:ext>
                        </a:extLst>
                      </p:cNvPr>
                      <p:cNvPicPr/>
                      <p:nvPr/>
                    </p:nvPicPr>
                    <p:blipFill>
                      <a:blip r:embed="rId5"/>
                      <a:stretch>
                        <a:fillRect/>
                      </a:stretch>
                    </p:blipFill>
                    <p:spPr>
                      <a:xfrm>
                        <a:off x="4760" y="4264"/>
                        <a:ext cx="1588" cy="1588"/>
                      </a:xfrm>
                      <a:prstGeom prst="rect">
                        <a:avLst/>
                      </a:prstGeom>
                    </p:spPr>
                  </p:pic>
                </p:oleObj>
              </mc:Fallback>
            </mc:AlternateContent>
          </a:graphicData>
        </a:graphic>
      </p:graphicFrame>
      <p:sp>
        <p:nvSpPr>
          <p:cNvPr id="28" name="Textfeld 27">
            <a:extLst>
              <a:ext uri="{FF2B5EF4-FFF2-40B4-BE49-F238E27FC236}">
                <a16:creationId xmlns:a16="http://schemas.microsoft.com/office/drawing/2014/main" id="{42ECC69B-AA8C-A662-379A-1F85A2D23427}"/>
              </a:ext>
            </a:extLst>
          </p:cNvPr>
          <p:cNvSpPr txBox="1"/>
          <p:nvPr/>
        </p:nvSpPr>
        <p:spPr>
          <a:xfrm rot="10800000" flipV="1">
            <a:off x="3196910" y="1948674"/>
            <a:ext cx="3523929" cy="461665"/>
          </a:xfrm>
          <a:prstGeom prst="rect">
            <a:avLst/>
          </a:prstGeom>
          <a:noFill/>
        </p:spPr>
        <p:txBody>
          <a:bodyPr wrap="square" rtlCol="0">
            <a:spAutoFit/>
          </a:bodyPr>
          <a:lstStyle/>
          <a:p>
            <a:r>
              <a:rPr lang="de-DE" sz="1200" dirty="0">
                <a:hlinkClick r:id="rId6"/>
              </a:rPr>
              <a:t>Die Two-Tier-ERP-Strategie: Eine effiziente Lösung für agile Unternehmen</a:t>
            </a:r>
            <a:endParaRPr lang="de-DE" sz="1200" dirty="0"/>
          </a:p>
        </p:txBody>
      </p:sp>
      <p:sp>
        <p:nvSpPr>
          <p:cNvPr id="29" name="Textfeld 28">
            <a:extLst>
              <a:ext uri="{FF2B5EF4-FFF2-40B4-BE49-F238E27FC236}">
                <a16:creationId xmlns:a16="http://schemas.microsoft.com/office/drawing/2014/main" id="{84D6C8EA-A7D3-621F-D1C7-14F528A877A9}"/>
              </a:ext>
            </a:extLst>
          </p:cNvPr>
          <p:cNvSpPr txBox="1"/>
          <p:nvPr/>
        </p:nvSpPr>
        <p:spPr>
          <a:xfrm>
            <a:off x="3195305" y="3589146"/>
            <a:ext cx="3662695" cy="461665"/>
          </a:xfrm>
          <a:prstGeom prst="rect">
            <a:avLst/>
          </a:prstGeom>
          <a:noFill/>
        </p:spPr>
        <p:txBody>
          <a:bodyPr wrap="square">
            <a:spAutoFit/>
          </a:bodyPr>
          <a:lstStyle/>
          <a:p>
            <a:r>
              <a:rPr lang="de-DE" sz="1200" dirty="0">
                <a:hlinkClick r:id="rId7"/>
              </a:rPr>
              <a:t>Optimierte Finanzprozesse mit Two-Tier ERP und SAP-S/4HANA</a:t>
            </a:r>
            <a:r>
              <a:rPr lang="de-DE" sz="1200" u="sng" baseline="30000" dirty="0">
                <a:hlinkClick r:id="rId7"/>
              </a:rPr>
              <a:t>®</a:t>
            </a:r>
            <a:r>
              <a:rPr lang="de-DE" sz="1200" dirty="0">
                <a:hlinkClick r:id="rId7"/>
              </a:rPr>
              <a:t> Cloud</a:t>
            </a:r>
            <a:endParaRPr lang="de-DE" sz="1200" dirty="0"/>
          </a:p>
        </p:txBody>
      </p:sp>
      <p:sp>
        <p:nvSpPr>
          <p:cNvPr id="30" name="Textfeld 29">
            <a:extLst>
              <a:ext uri="{FF2B5EF4-FFF2-40B4-BE49-F238E27FC236}">
                <a16:creationId xmlns:a16="http://schemas.microsoft.com/office/drawing/2014/main" id="{1344411F-4598-91AB-7BC5-C3609B01835C}"/>
              </a:ext>
            </a:extLst>
          </p:cNvPr>
          <p:cNvSpPr txBox="1"/>
          <p:nvPr/>
        </p:nvSpPr>
        <p:spPr>
          <a:xfrm>
            <a:off x="3193477" y="5150630"/>
            <a:ext cx="3662695" cy="461665"/>
          </a:xfrm>
          <a:prstGeom prst="rect">
            <a:avLst/>
          </a:prstGeom>
          <a:noFill/>
        </p:spPr>
        <p:txBody>
          <a:bodyPr wrap="square" rtlCol="0">
            <a:spAutoFit/>
          </a:bodyPr>
          <a:lstStyle/>
          <a:p>
            <a:r>
              <a:rPr lang="de-DE" sz="1200" dirty="0">
                <a:hlinkClick r:id="rId8"/>
              </a:rPr>
              <a:t>Effizienzsteigerung durch Two-Tier-ERP mit </a:t>
            </a:r>
            <a:r>
              <a:rPr lang="de-DE" sz="1200" dirty="0">
                <a:hlinkClick r:id="rId7"/>
              </a:rPr>
              <a:t>SAP-S/4HANA</a:t>
            </a:r>
            <a:r>
              <a:rPr lang="de-DE" sz="1200" u="sng" baseline="30000" dirty="0">
                <a:hlinkClick r:id="rId7"/>
              </a:rPr>
              <a:t>®</a:t>
            </a:r>
            <a:r>
              <a:rPr lang="de-DE" sz="1200" dirty="0">
                <a:hlinkClick r:id="rId7"/>
              </a:rPr>
              <a:t> Cloud</a:t>
            </a:r>
            <a:endParaRPr lang="de-DE" sz="1200" dirty="0"/>
          </a:p>
        </p:txBody>
      </p:sp>
      <p:pic>
        <p:nvPicPr>
          <p:cNvPr id="2" name="Picture 1">
            <a:extLst>
              <a:ext uri="{FF2B5EF4-FFF2-40B4-BE49-F238E27FC236}">
                <a16:creationId xmlns:a16="http://schemas.microsoft.com/office/drawing/2014/main" id="{741855A6-ED68-3B5C-C70F-6E0DD36FE1D8}"/>
              </a:ext>
            </a:extLst>
          </p:cNvPr>
          <p:cNvPicPr>
            <a:picLocks noChangeAspect="1"/>
          </p:cNvPicPr>
          <p:nvPr/>
        </p:nvPicPr>
        <p:blipFill>
          <a:blip r:embed="rId9"/>
          <a:stretch>
            <a:fillRect/>
          </a:stretch>
        </p:blipFill>
        <p:spPr>
          <a:xfrm>
            <a:off x="786216" y="1389930"/>
            <a:ext cx="2216346" cy="1478098"/>
          </a:xfrm>
          <a:prstGeom prst="rect">
            <a:avLst/>
          </a:prstGeom>
        </p:spPr>
      </p:pic>
      <p:pic>
        <p:nvPicPr>
          <p:cNvPr id="4" name="Picture 3">
            <a:extLst>
              <a:ext uri="{FF2B5EF4-FFF2-40B4-BE49-F238E27FC236}">
                <a16:creationId xmlns:a16="http://schemas.microsoft.com/office/drawing/2014/main" id="{056DC889-0ECA-E388-E095-534AA2DAC4BF}"/>
              </a:ext>
            </a:extLst>
          </p:cNvPr>
          <p:cNvPicPr>
            <a:picLocks noChangeAspect="1"/>
          </p:cNvPicPr>
          <p:nvPr/>
        </p:nvPicPr>
        <p:blipFill>
          <a:blip r:embed="rId10"/>
          <a:stretch>
            <a:fillRect/>
          </a:stretch>
        </p:blipFill>
        <p:spPr>
          <a:xfrm>
            <a:off x="765175" y="2989269"/>
            <a:ext cx="2238928" cy="1478097"/>
          </a:xfrm>
          <a:prstGeom prst="rect">
            <a:avLst/>
          </a:prstGeom>
        </p:spPr>
      </p:pic>
      <p:pic>
        <p:nvPicPr>
          <p:cNvPr id="5" name="Picture 4">
            <a:extLst>
              <a:ext uri="{FF2B5EF4-FFF2-40B4-BE49-F238E27FC236}">
                <a16:creationId xmlns:a16="http://schemas.microsoft.com/office/drawing/2014/main" id="{EE5BCBE5-A10C-CA78-2297-AFACAD99A245}"/>
              </a:ext>
            </a:extLst>
          </p:cNvPr>
          <p:cNvPicPr>
            <a:picLocks noChangeAspect="1"/>
          </p:cNvPicPr>
          <p:nvPr/>
        </p:nvPicPr>
        <p:blipFill>
          <a:blip r:embed="rId11"/>
          <a:stretch>
            <a:fillRect/>
          </a:stretch>
        </p:blipFill>
        <p:spPr>
          <a:xfrm>
            <a:off x="743338" y="4588201"/>
            <a:ext cx="2283131" cy="1408668"/>
          </a:xfrm>
          <a:prstGeom prst="rect">
            <a:avLst/>
          </a:prstGeom>
        </p:spPr>
      </p:pic>
      <p:grpSp>
        <p:nvGrpSpPr>
          <p:cNvPr id="22" name="Gruppieren 21">
            <a:extLst>
              <a:ext uri="{FF2B5EF4-FFF2-40B4-BE49-F238E27FC236}">
                <a16:creationId xmlns:a16="http://schemas.microsoft.com/office/drawing/2014/main" id="{74D39C53-EC5C-9E10-936A-1E2396E3EC07}"/>
              </a:ext>
            </a:extLst>
          </p:cNvPr>
          <p:cNvGrpSpPr/>
          <p:nvPr/>
        </p:nvGrpSpPr>
        <p:grpSpPr>
          <a:xfrm>
            <a:off x="7047374" y="1805896"/>
            <a:ext cx="4354666" cy="3772008"/>
            <a:chOff x="7047374" y="1805896"/>
            <a:chExt cx="4354666" cy="3772008"/>
          </a:xfrm>
        </p:grpSpPr>
        <p:pic>
          <p:nvPicPr>
            <p:cNvPr id="50" name="Grafik 49">
              <a:extLst>
                <a:ext uri="{FF2B5EF4-FFF2-40B4-BE49-F238E27FC236}">
                  <a16:creationId xmlns:a16="http://schemas.microsoft.com/office/drawing/2014/main" id="{D889A64A-3B01-A1D0-197D-092C92B21990}"/>
                </a:ext>
              </a:extLst>
            </p:cNvPr>
            <p:cNvPicPr>
              <a:picLocks noChangeAspect="1"/>
            </p:cNvPicPr>
            <p:nvPr/>
          </p:nvPicPr>
          <p:blipFill>
            <a:blip r:embed="rId12"/>
            <a:stretch>
              <a:fillRect/>
            </a:stretch>
          </p:blipFill>
          <p:spPr>
            <a:xfrm>
              <a:off x="8675082" y="3028763"/>
              <a:ext cx="2409041" cy="1680935"/>
            </a:xfrm>
            <a:prstGeom prst="rect">
              <a:avLst/>
            </a:prstGeom>
          </p:spPr>
        </p:pic>
        <p:grpSp>
          <p:nvGrpSpPr>
            <p:cNvPr id="15" name="Gruppieren 14">
              <a:extLst>
                <a:ext uri="{FF2B5EF4-FFF2-40B4-BE49-F238E27FC236}">
                  <a16:creationId xmlns:a16="http://schemas.microsoft.com/office/drawing/2014/main" id="{1DE51A2B-DB07-5A14-1123-6EB6A2625550}"/>
                </a:ext>
              </a:extLst>
            </p:cNvPr>
            <p:cNvGrpSpPr/>
            <p:nvPr/>
          </p:nvGrpSpPr>
          <p:grpSpPr>
            <a:xfrm>
              <a:off x="7318566" y="1805896"/>
              <a:ext cx="1914961" cy="937814"/>
              <a:chOff x="9078012" y="1498862"/>
              <a:chExt cx="1914961" cy="937814"/>
            </a:xfrm>
          </p:grpSpPr>
          <p:sp>
            <p:nvSpPr>
              <p:cNvPr id="3" name="Cloud 9">
                <a:extLst>
                  <a:ext uri="{FF2B5EF4-FFF2-40B4-BE49-F238E27FC236}">
                    <a16:creationId xmlns:a16="http://schemas.microsoft.com/office/drawing/2014/main" id="{166D0D41-13B5-1A68-79ED-DD79E9507052}"/>
                  </a:ext>
                </a:extLst>
              </p:cNvPr>
              <p:cNvSpPr/>
              <p:nvPr/>
            </p:nvSpPr>
            <p:spPr>
              <a:xfrm>
                <a:off x="9078012" y="1498862"/>
                <a:ext cx="1914961" cy="937814"/>
              </a:xfrm>
              <a:prstGeom prst="cloud">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feld 5">
                <a:extLst>
                  <a:ext uri="{FF2B5EF4-FFF2-40B4-BE49-F238E27FC236}">
                    <a16:creationId xmlns:a16="http://schemas.microsoft.com/office/drawing/2014/main" id="{209B4C21-3F2D-2EB4-6BBB-F366B484135C}"/>
                  </a:ext>
                </a:extLst>
              </p:cNvPr>
              <p:cNvSpPr txBox="1"/>
              <p:nvPr/>
            </p:nvSpPr>
            <p:spPr>
              <a:xfrm>
                <a:off x="9294380" y="1643608"/>
                <a:ext cx="1482224" cy="485371"/>
              </a:xfrm>
              <a:prstGeom prst="rect">
                <a:avLst/>
              </a:prstGeom>
              <a:noFill/>
            </p:spPr>
            <p:txBody>
              <a:bodyPr wrap="none" rtlCol="0">
                <a:spAutoFit/>
              </a:bodyPr>
              <a:lstStyle/>
              <a:p>
                <a:r>
                  <a:rPr lang="de-DE" sz="1400"/>
                  <a:t>Schrittweise</a:t>
                </a:r>
                <a:br>
                  <a:rPr lang="de-DE" sz="1400"/>
                </a:br>
                <a:r>
                  <a:rPr lang="de-DE" sz="1400"/>
                  <a:t>Implementierung</a:t>
                </a:r>
              </a:p>
            </p:txBody>
          </p:sp>
        </p:grpSp>
        <p:grpSp>
          <p:nvGrpSpPr>
            <p:cNvPr id="12" name="Gruppieren 11">
              <a:extLst>
                <a:ext uri="{FF2B5EF4-FFF2-40B4-BE49-F238E27FC236}">
                  <a16:creationId xmlns:a16="http://schemas.microsoft.com/office/drawing/2014/main" id="{069D91C7-CF67-4E27-7003-FF4E183EB500}"/>
                </a:ext>
              </a:extLst>
            </p:cNvPr>
            <p:cNvGrpSpPr/>
            <p:nvPr/>
          </p:nvGrpSpPr>
          <p:grpSpPr>
            <a:xfrm>
              <a:off x="7047374" y="2960583"/>
              <a:ext cx="1914961" cy="881463"/>
              <a:chOff x="8658540" y="1425732"/>
              <a:chExt cx="2334433" cy="1010944"/>
            </a:xfrm>
          </p:grpSpPr>
          <p:sp>
            <p:nvSpPr>
              <p:cNvPr id="13" name="Cloud 9">
                <a:extLst>
                  <a:ext uri="{FF2B5EF4-FFF2-40B4-BE49-F238E27FC236}">
                    <a16:creationId xmlns:a16="http://schemas.microsoft.com/office/drawing/2014/main" id="{8446F984-0E66-752F-86A4-4DC7B9D4FE1F}"/>
                  </a:ext>
                </a:extLst>
              </p:cNvPr>
              <p:cNvSpPr/>
              <p:nvPr/>
            </p:nvSpPr>
            <p:spPr>
              <a:xfrm>
                <a:off x="8658540" y="1425732"/>
                <a:ext cx="2334433" cy="1010944"/>
              </a:xfrm>
              <a:prstGeom prst="cloud">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feld 13">
                <a:extLst>
                  <a:ext uri="{FF2B5EF4-FFF2-40B4-BE49-F238E27FC236}">
                    <a16:creationId xmlns:a16="http://schemas.microsoft.com/office/drawing/2014/main" id="{C4E8322C-86DE-7565-5FB1-B3B695888C61}"/>
                  </a:ext>
                </a:extLst>
              </p:cNvPr>
              <p:cNvSpPr txBox="1"/>
              <p:nvPr/>
            </p:nvSpPr>
            <p:spPr>
              <a:xfrm>
                <a:off x="9071274" y="1559271"/>
                <a:ext cx="1692678" cy="847169"/>
              </a:xfrm>
              <a:prstGeom prst="rect">
                <a:avLst/>
              </a:prstGeom>
              <a:noFill/>
            </p:spPr>
            <p:txBody>
              <a:bodyPr wrap="none" rtlCol="0">
                <a:spAutoFit/>
              </a:bodyPr>
              <a:lstStyle/>
              <a:p>
                <a:r>
                  <a:rPr lang="de-DE" sz="1400"/>
                  <a:t>Rechtliche &amp;</a:t>
                </a:r>
                <a:br>
                  <a:rPr lang="de-DE" sz="1400"/>
                </a:br>
                <a:r>
                  <a:rPr lang="de-DE" sz="1400"/>
                  <a:t>Geopolitische</a:t>
                </a:r>
                <a:br>
                  <a:rPr lang="de-DE" sz="1400"/>
                </a:br>
                <a:r>
                  <a:rPr lang="de-DE" sz="1400"/>
                  <a:t>Einflüsse</a:t>
                </a:r>
              </a:p>
            </p:txBody>
          </p:sp>
        </p:grpSp>
        <p:grpSp>
          <p:nvGrpSpPr>
            <p:cNvPr id="16" name="Gruppieren 15">
              <a:extLst>
                <a:ext uri="{FF2B5EF4-FFF2-40B4-BE49-F238E27FC236}">
                  <a16:creationId xmlns:a16="http://schemas.microsoft.com/office/drawing/2014/main" id="{F42F001B-C11B-2FC2-C70D-BC48DD802234}"/>
                </a:ext>
              </a:extLst>
            </p:cNvPr>
            <p:cNvGrpSpPr/>
            <p:nvPr/>
          </p:nvGrpSpPr>
          <p:grpSpPr>
            <a:xfrm>
              <a:off x="7633999" y="4365277"/>
              <a:ext cx="1475505" cy="791583"/>
              <a:chOff x="8658540" y="1425732"/>
              <a:chExt cx="2334433" cy="1010944"/>
            </a:xfrm>
          </p:grpSpPr>
          <p:sp>
            <p:nvSpPr>
              <p:cNvPr id="17" name="Cloud 9">
                <a:extLst>
                  <a:ext uri="{FF2B5EF4-FFF2-40B4-BE49-F238E27FC236}">
                    <a16:creationId xmlns:a16="http://schemas.microsoft.com/office/drawing/2014/main" id="{0569949D-C46A-A3A4-C40A-708228B71AD5}"/>
                  </a:ext>
                </a:extLst>
              </p:cNvPr>
              <p:cNvSpPr/>
              <p:nvPr/>
            </p:nvSpPr>
            <p:spPr>
              <a:xfrm>
                <a:off x="8658540" y="1425732"/>
                <a:ext cx="2334433" cy="1010944"/>
              </a:xfrm>
              <a:prstGeom prst="cloud">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feld 17">
                <a:extLst>
                  <a:ext uri="{FF2B5EF4-FFF2-40B4-BE49-F238E27FC236}">
                    <a16:creationId xmlns:a16="http://schemas.microsoft.com/office/drawing/2014/main" id="{63190161-4535-B12A-669D-1F6708971E54}"/>
                  </a:ext>
                </a:extLst>
              </p:cNvPr>
              <p:cNvSpPr txBox="1"/>
              <p:nvPr/>
            </p:nvSpPr>
            <p:spPr>
              <a:xfrm>
                <a:off x="9450122" y="1754709"/>
                <a:ext cx="717561" cy="352987"/>
              </a:xfrm>
              <a:prstGeom prst="rect">
                <a:avLst/>
              </a:prstGeom>
              <a:noFill/>
            </p:spPr>
            <p:txBody>
              <a:bodyPr wrap="none" rtlCol="0">
                <a:spAutoFit/>
              </a:bodyPr>
              <a:lstStyle/>
              <a:p>
                <a:r>
                  <a:rPr lang="de-DE" sz="1400"/>
                  <a:t>M&amp;A</a:t>
                </a:r>
              </a:p>
            </p:txBody>
          </p:sp>
        </p:grpSp>
        <p:grpSp>
          <p:nvGrpSpPr>
            <p:cNvPr id="19" name="Gruppieren 18">
              <a:extLst>
                <a:ext uri="{FF2B5EF4-FFF2-40B4-BE49-F238E27FC236}">
                  <a16:creationId xmlns:a16="http://schemas.microsoft.com/office/drawing/2014/main" id="{E667C15B-2097-8FF8-860A-8A912038935C}"/>
                </a:ext>
              </a:extLst>
            </p:cNvPr>
            <p:cNvGrpSpPr/>
            <p:nvPr/>
          </p:nvGrpSpPr>
          <p:grpSpPr>
            <a:xfrm>
              <a:off x="9487079" y="4786321"/>
              <a:ext cx="1680152" cy="791583"/>
              <a:chOff x="8658540" y="1425732"/>
              <a:chExt cx="2334433" cy="1010944"/>
            </a:xfrm>
          </p:grpSpPr>
          <p:sp>
            <p:nvSpPr>
              <p:cNvPr id="20" name="Cloud 9">
                <a:extLst>
                  <a:ext uri="{FF2B5EF4-FFF2-40B4-BE49-F238E27FC236}">
                    <a16:creationId xmlns:a16="http://schemas.microsoft.com/office/drawing/2014/main" id="{8A53F041-A9F3-BCCE-91B3-86B609A4485B}"/>
                  </a:ext>
                </a:extLst>
              </p:cNvPr>
              <p:cNvSpPr/>
              <p:nvPr/>
            </p:nvSpPr>
            <p:spPr>
              <a:xfrm>
                <a:off x="8658540" y="1425732"/>
                <a:ext cx="2334433" cy="1010944"/>
              </a:xfrm>
              <a:prstGeom prst="cloud">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feld 20">
                <a:extLst>
                  <a:ext uri="{FF2B5EF4-FFF2-40B4-BE49-F238E27FC236}">
                    <a16:creationId xmlns:a16="http://schemas.microsoft.com/office/drawing/2014/main" id="{85067D62-CADE-DC66-BD2D-E66431C9A226}"/>
                  </a:ext>
                </a:extLst>
              </p:cNvPr>
              <p:cNvSpPr txBox="1"/>
              <p:nvPr/>
            </p:nvSpPr>
            <p:spPr>
              <a:xfrm>
                <a:off x="9086155" y="1661990"/>
                <a:ext cx="1469905" cy="352987"/>
              </a:xfrm>
              <a:prstGeom prst="rect">
                <a:avLst/>
              </a:prstGeom>
              <a:noFill/>
            </p:spPr>
            <p:txBody>
              <a:bodyPr wrap="none" rtlCol="0">
                <a:spAutoFit/>
              </a:bodyPr>
              <a:lstStyle/>
              <a:p>
                <a:r>
                  <a:rPr lang="de-DE" sz="1400"/>
                  <a:t>Carve-Outs</a:t>
                </a:r>
              </a:p>
            </p:txBody>
          </p:sp>
        </p:grpSp>
        <p:grpSp>
          <p:nvGrpSpPr>
            <p:cNvPr id="7" name="Gruppieren 6">
              <a:extLst>
                <a:ext uri="{FF2B5EF4-FFF2-40B4-BE49-F238E27FC236}">
                  <a16:creationId xmlns:a16="http://schemas.microsoft.com/office/drawing/2014/main" id="{F87491AF-299A-BE0A-F332-711CDC925590}"/>
                </a:ext>
              </a:extLst>
            </p:cNvPr>
            <p:cNvGrpSpPr/>
            <p:nvPr/>
          </p:nvGrpSpPr>
          <p:grpSpPr>
            <a:xfrm>
              <a:off x="9487079" y="1842552"/>
              <a:ext cx="1914961" cy="1478098"/>
              <a:chOff x="9078012" y="1498862"/>
              <a:chExt cx="1914961" cy="1098853"/>
            </a:xfrm>
          </p:grpSpPr>
          <p:sp>
            <p:nvSpPr>
              <p:cNvPr id="10" name="Cloud 9">
                <a:extLst>
                  <a:ext uri="{FF2B5EF4-FFF2-40B4-BE49-F238E27FC236}">
                    <a16:creationId xmlns:a16="http://schemas.microsoft.com/office/drawing/2014/main" id="{9705BAE7-FA74-D517-CBF2-B5209FCC24AB}"/>
                  </a:ext>
                </a:extLst>
              </p:cNvPr>
              <p:cNvSpPr/>
              <p:nvPr/>
            </p:nvSpPr>
            <p:spPr>
              <a:xfrm>
                <a:off x="9078012" y="1498862"/>
                <a:ext cx="1914961" cy="937814"/>
              </a:xfrm>
              <a:prstGeom prst="cloud">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feld 10">
                <a:extLst>
                  <a:ext uri="{FF2B5EF4-FFF2-40B4-BE49-F238E27FC236}">
                    <a16:creationId xmlns:a16="http://schemas.microsoft.com/office/drawing/2014/main" id="{3E76E286-DBC0-1629-434C-A6E0E869B741}"/>
                  </a:ext>
                </a:extLst>
              </p:cNvPr>
              <p:cNvSpPr txBox="1"/>
              <p:nvPr/>
            </p:nvSpPr>
            <p:spPr>
              <a:xfrm>
                <a:off x="9294380" y="1643608"/>
                <a:ext cx="1590500" cy="954107"/>
              </a:xfrm>
              <a:prstGeom prst="rect">
                <a:avLst/>
              </a:prstGeom>
              <a:noFill/>
            </p:spPr>
            <p:txBody>
              <a:bodyPr wrap="none" rtlCol="0">
                <a:spAutoFit/>
              </a:bodyPr>
              <a:lstStyle/>
              <a:p>
                <a:r>
                  <a:rPr lang="de-DE" sz="1400"/>
                  <a:t>Separierung</a:t>
                </a:r>
                <a:br>
                  <a:rPr lang="de-DE" sz="1400"/>
                </a:br>
                <a:r>
                  <a:rPr lang="de-DE" sz="1400"/>
                  <a:t>spezieller</a:t>
                </a:r>
                <a:br>
                  <a:rPr lang="de-DE" sz="1400"/>
                </a:br>
                <a:r>
                  <a:rPr lang="de-DE" sz="1400"/>
                  <a:t>Unternehmens-</a:t>
                </a:r>
                <a:br>
                  <a:rPr lang="de-DE" sz="1400"/>
                </a:br>
                <a:r>
                  <a:rPr lang="de-DE" sz="1400" err="1"/>
                  <a:t>bereiche</a:t>
                </a:r>
                <a:endParaRPr lang="de-DE" sz="1400"/>
              </a:p>
            </p:txBody>
          </p:sp>
        </p:grpSp>
      </p:grpSp>
      <p:sp>
        <p:nvSpPr>
          <p:cNvPr id="23" name="Titel 9">
            <a:extLst>
              <a:ext uri="{FF2B5EF4-FFF2-40B4-BE49-F238E27FC236}">
                <a16:creationId xmlns:a16="http://schemas.microsoft.com/office/drawing/2014/main" id="{99C74FA4-8BEC-EA83-A7EF-87BC022B60B4}"/>
              </a:ext>
            </a:extLst>
          </p:cNvPr>
          <p:cNvSpPr txBox="1">
            <a:spLocks/>
          </p:cNvSpPr>
          <p:nvPr/>
        </p:nvSpPr>
        <p:spPr bwMode="auto">
          <a:xfrm>
            <a:off x="551384" y="476672"/>
            <a:ext cx="10972800" cy="8442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2400" kern="1200">
                <a:solidFill>
                  <a:srgbClr val="184586"/>
                </a:solidFill>
                <a:latin typeface="Verdana" panose="020B0604030504040204" pitchFamily="34" charset="0"/>
                <a:ea typeface="Verdana" panose="020B0604030504040204" pitchFamily="34" charset="0"/>
                <a:cs typeface="Verdana" panose="020B0604030504040204" pitchFamily="34" charset="0"/>
              </a:defRPr>
            </a:lvl1pPr>
          </a:lstStyle>
          <a:p>
            <a:r>
              <a:rPr lang="de-DE" dirty="0" err="1"/>
              <a:t>Two</a:t>
            </a:r>
            <a:r>
              <a:rPr lang="de-DE" dirty="0"/>
              <a:t>-Tier Ansatz als (Übergangs-)Lösung</a:t>
            </a:r>
          </a:p>
        </p:txBody>
      </p:sp>
    </p:spTree>
    <p:extLst>
      <p:ext uri="{BB962C8B-B14F-4D97-AF65-F5344CB8AC3E}">
        <p14:creationId xmlns:p14="http://schemas.microsoft.com/office/powerpoint/2010/main" val="1696797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5D538-8A17-3647-B5DA-5A8DAB2200D8}"/>
            </a:ext>
          </a:extLst>
        </p:cNvPr>
        <p:cNvGrpSpPr/>
        <p:nvPr/>
      </p:nvGrpSpPr>
      <p:grpSpPr>
        <a:xfrm>
          <a:off x="0" y="0"/>
          <a:ext cx="0" cy="0"/>
          <a:chOff x="0" y="0"/>
          <a:chExt cx="0" cy="0"/>
        </a:xfrm>
      </p:grpSpPr>
      <p:pic>
        <p:nvPicPr>
          <p:cNvPr id="10" name="Picture 2">
            <a:extLst>
              <a:ext uri="{FF2B5EF4-FFF2-40B4-BE49-F238E27FC236}">
                <a16:creationId xmlns:a16="http://schemas.microsoft.com/office/drawing/2014/main" id="{F38F1A25-4EBD-9066-7313-7A0E3E95D40C}"/>
              </a:ext>
            </a:extLst>
          </p:cNvPr>
          <p:cNvPicPr>
            <a:picLocks noChangeAspect="1"/>
          </p:cNvPicPr>
          <p:nvPr/>
        </p:nvPicPr>
        <p:blipFill>
          <a:blip r:embed="rId2" cstate="print">
            <a:extLst>
              <a:ext uri="{28A0092B-C50C-407E-A947-70E740481C1C}">
                <a14:useLocalDpi xmlns:a14="http://schemas.microsoft.com/office/drawing/2010/main" val="0"/>
              </a:ext>
            </a:extLst>
          </a:blip>
          <a:srcRect t="38529" b="13043"/>
          <a:stretch/>
        </p:blipFill>
        <p:spPr>
          <a:xfrm>
            <a:off x="-879" y="2348880"/>
            <a:ext cx="12192879" cy="2952328"/>
          </a:xfrm>
          <a:prstGeom prst="rect">
            <a:avLst/>
          </a:prstGeom>
        </p:spPr>
      </p:pic>
      <p:sp>
        <p:nvSpPr>
          <p:cNvPr id="11" name="Rectangle 5">
            <a:extLst>
              <a:ext uri="{FF2B5EF4-FFF2-40B4-BE49-F238E27FC236}">
                <a16:creationId xmlns:a16="http://schemas.microsoft.com/office/drawing/2014/main" id="{385880D3-B94A-4333-9120-1B03D7948D5B}"/>
              </a:ext>
            </a:extLst>
          </p:cNvPr>
          <p:cNvSpPr/>
          <p:nvPr/>
        </p:nvSpPr>
        <p:spPr>
          <a:xfrm>
            <a:off x="0" y="2348880"/>
            <a:ext cx="12192000" cy="2952328"/>
          </a:xfrm>
          <a:prstGeom prst="rect">
            <a:avLst/>
          </a:prstGeom>
          <a:gradFill flip="none" rotWithShape="1">
            <a:gsLst>
              <a:gs pos="41000">
                <a:srgbClr val="0070C0">
                  <a:alpha val="0"/>
                </a:srgbClr>
              </a:gs>
              <a:gs pos="100000">
                <a:srgbClr val="002060"/>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9">
            <a:extLst>
              <a:ext uri="{FF2B5EF4-FFF2-40B4-BE49-F238E27FC236}">
                <a16:creationId xmlns:a16="http://schemas.microsoft.com/office/drawing/2014/main" id="{C0B0C7E8-535B-D829-0B13-3831A65B18DA}"/>
              </a:ext>
            </a:extLst>
          </p:cNvPr>
          <p:cNvSpPr txBox="1">
            <a:spLocks/>
          </p:cNvSpPr>
          <p:nvPr/>
        </p:nvSpPr>
        <p:spPr bwMode="auto">
          <a:xfrm>
            <a:off x="551384" y="476672"/>
            <a:ext cx="6900976" cy="8442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2400" kern="1200">
                <a:solidFill>
                  <a:srgbClr val="184586"/>
                </a:solidFill>
                <a:latin typeface="Verdana" panose="020B0604030504040204" pitchFamily="34" charset="0"/>
                <a:ea typeface="Verdana" panose="020B0604030504040204" pitchFamily="34" charset="0"/>
                <a:cs typeface="Verdana" panose="020B0604030504040204" pitchFamily="34" charset="0"/>
              </a:defRPr>
            </a:lvl1pPr>
          </a:lstStyle>
          <a:p>
            <a:r>
              <a:rPr lang="de-DE" dirty="0"/>
              <a:t>Effizienter Datenaustausch mit Hilfe von SAP Master Data Integration</a:t>
            </a:r>
          </a:p>
        </p:txBody>
      </p:sp>
      <p:sp>
        <p:nvSpPr>
          <p:cNvPr id="3" name="Text Placeholder 3">
            <a:extLst>
              <a:ext uri="{FF2B5EF4-FFF2-40B4-BE49-F238E27FC236}">
                <a16:creationId xmlns:a16="http://schemas.microsoft.com/office/drawing/2014/main" id="{0949A3AB-8674-651B-1C4B-F03298D4B17C}"/>
              </a:ext>
            </a:extLst>
          </p:cNvPr>
          <p:cNvSpPr txBox="1">
            <a:spLocks/>
          </p:cNvSpPr>
          <p:nvPr/>
        </p:nvSpPr>
        <p:spPr>
          <a:xfrm>
            <a:off x="551384" y="1266864"/>
            <a:ext cx="6624736" cy="399303"/>
          </a:xfrm>
          <a:prstGeom prst="rect">
            <a:avLst/>
          </a:prstGeom>
        </p:spPr>
        <p:txBody>
          <a:bodyPr vert="horz" lIns="0" tIns="0" rIns="0" bIns="0" rtlCol="0">
            <a:normAutofit/>
          </a:bodyPr>
          <a:lstStyle>
            <a:lvl1pPr marL="228600" indent="-228600" algn="l" defTabSz="914400" rtl="0" eaLnBrk="1" latinLnBrk="0" hangingPunct="1">
              <a:lnSpc>
                <a:spcPct val="150000"/>
              </a:lnSpc>
              <a:spcBef>
                <a:spcPts val="1000"/>
              </a:spcBef>
              <a:buClr>
                <a:srgbClr val="CE181E"/>
              </a:buClr>
              <a:buFont typeface="Wingdings" pitchFamily="2" charset="2"/>
              <a:buChar char="§"/>
              <a:defRPr sz="1400" kern="120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50000"/>
              </a:lnSpc>
              <a:spcBef>
                <a:spcPts val="0"/>
              </a:spcBef>
              <a:buClr>
                <a:srgbClr val="046595"/>
              </a:buClr>
              <a:buFont typeface="Wingdings" pitchFamily="2" charset="2"/>
              <a:buChar char="§"/>
              <a:defRPr sz="1200" kern="120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50000"/>
              </a:lnSpc>
              <a:spcBef>
                <a:spcPts val="500"/>
              </a:spcBef>
              <a:buClr>
                <a:srgbClr val="0380BB"/>
              </a:buClr>
              <a:buFont typeface="Wingdings" pitchFamily="2" charset="2"/>
              <a:buChar char="§"/>
              <a:defRPr sz="1100" kern="120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50000"/>
              </a:lnSpc>
              <a:spcBef>
                <a:spcPts val="500"/>
              </a:spcBef>
              <a:buClr>
                <a:schemeClr val="accent5">
                  <a:lumMod val="40000"/>
                  <a:lumOff val="60000"/>
                </a:schemeClr>
              </a:buClr>
              <a:buFont typeface="Wingdings" pitchFamily="2" charset="2"/>
              <a:buChar char="§"/>
              <a:defRPr sz="1050" kern="120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50000"/>
              </a:lnSpc>
              <a:spcBef>
                <a:spcPts val="500"/>
              </a:spcBef>
              <a:buClr>
                <a:schemeClr val="tx2"/>
              </a:buClr>
              <a:buFont typeface="System Font Regular"/>
              <a:buChar char="▪"/>
              <a:defRPr sz="1000" kern="120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dirty="0"/>
              <a:t>- am </a:t>
            </a:r>
            <a:r>
              <a:rPr lang="en-US" dirty="0" err="1"/>
              <a:t>Beispiel</a:t>
            </a:r>
            <a:r>
              <a:rPr lang="en-US" dirty="0"/>
              <a:t> von </a:t>
            </a:r>
            <a:r>
              <a:rPr lang="en-US" dirty="0" err="1"/>
              <a:t>Mitarbeiterdaten</a:t>
            </a:r>
            <a:r>
              <a:rPr lang="en-US" dirty="0"/>
              <a:t> - </a:t>
            </a:r>
          </a:p>
        </p:txBody>
      </p:sp>
    </p:spTree>
    <p:extLst>
      <p:ext uri="{BB962C8B-B14F-4D97-AF65-F5344CB8AC3E}">
        <p14:creationId xmlns:p14="http://schemas.microsoft.com/office/powerpoint/2010/main" val="2044408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DAA4E-663F-A22C-2484-F9B9E6711D17}"/>
            </a:ext>
          </a:extLst>
        </p:cNvPr>
        <p:cNvGrpSpPr/>
        <p:nvPr/>
      </p:nvGrpSpPr>
      <p:grpSpPr>
        <a:xfrm>
          <a:off x="0" y="0"/>
          <a:ext cx="0" cy="0"/>
          <a:chOff x="0" y="0"/>
          <a:chExt cx="0" cy="0"/>
        </a:xfrm>
      </p:grpSpPr>
      <p:grpSp>
        <p:nvGrpSpPr>
          <p:cNvPr id="4" name="Gruppieren 3">
            <a:extLst>
              <a:ext uri="{FF2B5EF4-FFF2-40B4-BE49-F238E27FC236}">
                <a16:creationId xmlns:a16="http://schemas.microsoft.com/office/drawing/2014/main" id="{D99127B8-C1B7-E9A3-14E4-B83F9276BB79}"/>
              </a:ext>
            </a:extLst>
          </p:cNvPr>
          <p:cNvGrpSpPr/>
          <p:nvPr/>
        </p:nvGrpSpPr>
        <p:grpSpPr>
          <a:xfrm>
            <a:off x="2566684" y="1234044"/>
            <a:ext cx="6446844" cy="5107771"/>
            <a:chOff x="2999656" y="1234044"/>
            <a:chExt cx="6446844" cy="5107771"/>
          </a:xfrm>
        </p:grpSpPr>
        <p:pic>
          <p:nvPicPr>
            <p:cNvPr id="11" name="Grafik 10">
              <a:extLst>
                <a:ext uri="{FF2B5EF4-FFF2-40B4-BE49-F238E27FC236}">
                  <a16:creationId xmlns:a16="http://schemas.microsoft.com/office/drawing/2014/main" id="{73931952-9B87-09D7-CDDD-77F227CDEA41}"/>
                </a:ext>
              </a:extLst>
            </p:cNvPr>
            <p:cNvPicPr>
              <a:picLocks noChangeAspect="1"/>
            </p:cNvPicPr>
            <p:nvPr/>
          </p:nvPicPr>
          <p:blipFill>
            <a:blip r:embed="rId2"/>
            <a:stretch>
              <a:fillRect/>
            </a:stretch>
          </p:blipFill>
          <p:spPr>
            <a:xfrm>
              <a:off x="3109796" y="1234044"/>
              <a:ext cx="6336704" cy="5107771"/>
            </a:xfrm>
            <a:prstGeom prst="rect">
              <a:avLst/>
            </a:prstGeom>
          </p:spPr>
        </p:pic>
        <p:sp>
          <p:nvSpPr>
            <p:cNvPr id="3" name="Rechteck 2">
              <a:extLst>
                <a:ext uri="{FF2B5EF4-FFF2-40B4-BE49-F238E27FC236}">
                  <a16:creationId xmlns:a16="http://schemas.microsoft.com/office/drawing/2014/main" id="{46282719-1289-46AA-78DE-60A9AE82D1D8}"/>
                </a:ext>
              </a:extLst>
            </p:cNvPr>
            <p:cNvSpPr/>
            <p:nvPr/>
          </p:nvSpPr>
          <p:spPr>
            <a:xfrm>
              <a:off x="2999656" y="2276940"/>
              <a:ext cx="2365032" cy="1385500"/>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 name="TextBox 4">
            <a:extLst>
              <a:ext uri="{FF2B5EF4-FFF2-40B4-BE49-F238E27FC236}">
                <a16:creationId xmlns:a16="http://schemas.microsoft.com/office/drawing/2014/main" id="{5B6E3F10-9C8D-F728-7B32-A631D8799CB5}"/>
              </a:ext>
            </a:extLst>
          </p:cNvPr>
          <p:cNvSpPr txBox="1"/>
          <p:nvPr/>
        </p:nvSpPr>
        <p:spPr>
          <a:xfrm>
            <a:off x="392111" y="3957955"/>
            <a:ext cx="2566075" cy="116955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ea typeface="Verdana"/>
              </a:rPr>
              <a:t>Die </a:t>
            </a:r>
            <a:r>
              <a:rPr lang="en-US" sz="1400" err="1">
                <a:ea typeface="Verdana"/>
              </a:rPr>
              <a:t>zwei</a:t>
            </a:r>
            <a:r>
              <a:rPr lang="en-US" sz="1400">
                <a:ea typeface="Verdana"/>
              </a:rPr>
              <a:t> </a:t>
            </a:r>
            <a:r>
              <a:rPr lang="en-US" sz="1400" err="1">
                <a:ea typeface="Verdana"/>
              </a:rPr>
              <a:t>führenden</a:t>
            </a:r>
            <a:r>
              <a:rPr lang="en-US" sz="1400">
                <a:ea typeface="Verdana"/>
              </a:rPr>
              <a:t> Systeme </a:t>
            </a:r>
            <a:r>
              <a:rPr lang="en-US" sz="1400" err="1">
                <a:ea typeface="Verdana"/>
              </a:rPr>
              <a:t>definieren</a:t>
            </a:r>
            <a:r>
              <a:rPr lang="en-US" sz="1400">
                <a:ea typeface="Verdana"/>
              </a:rPr>
              <a:t>:</a:t>
            </a:r>
          </a:p>
          <a:p>
            <a:pPr marL="285750" indent="-285750">
              <a:buFont typeface="Arial"/>
              <a:buChar char="•"/>
            </a:pPr>
            <a:r>
              <a:rPr lang="en-US" sz="1400">
                <a:ea typeface="Verdana"/>
              </a:rPr>
              <a:t>Single point of truth</a:t>
            </a:r>
          </a:p>
          <a:p>
            <a:pPr marL="285750" indent="-285750">
              <a:buFont typeface="Arial"/>
              <a:buChar char="•"/>
            </a:pPr>
            <a:r>
              <a:rPr lang="en-US" sz="1400" err="1">
                <a:ea typeface="Verdana"/>
              </a:rPr>
              <a:t>Keine</a:t>
            </a:r>
            <a:r>
              <a:rPr lang="en-US" sz="1400">
                <a:ea typeface="Verdana"/>
              </a:rPr>
              <a:t> </a:t>
            </a:r>
            <a:r>
              <a:rPr lang="en-US" sz="1400" err="1">
                <a:ea typeface="Verdana"/>
              </a:rPr>
              <a:t>Doppelerfassung</a:t>
            </a:r>
            <a:endParaRPr lang="en-US" sz="1400">
              <a:ea typeface="Verdana"/>
            </a:endParaRPr>
          </a:p>
          <a:p>
            <a:pPr marL="285750" indent="-285750">
              <a:buFont typeface="Arial"/>
              <a:buChar char="•"/>
            </a:pPr>
            <a:r>
              <a:rPr lang="en-US" sz="1400">
                <a:ea typeface="Verdana"/>
              </a:rPr>
              <a:t>Weniger Fehler</a:t>
            </a:r>
          </a:p>
        </p:txBody>
      </p:sp>
      <p:sp>
        <p:nvSpPr>
          <p:cNvPr id="6" name="TextBox 5">
            <a:extLst>
              <a:ext uri="{FF2B5EF4-FFF2-40B4-BE49-F238E27FC236}">
                <a16:creationId xmlns:a16="http://schemas.microsoft.com/office/drawing/2014/main" id="{912598ED-E5DA-ADCF-2B81-DC52DBB492F4}"/>
              </a:ext>
            </a:extLst>
          </p:cNvPr>
          <p:cNvSpPr txBox="1"/>
          <p:nvPr/>
        </p:nvSpPr>
        <p:spPr>
          <a:xfrm>
            <a:off x="9297811" y="1919303"/>
            <a:ext cx="212540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err="1">
                <a:ea typeface="Verdana"/>
              </a:rPr>
              <a:t>Basierend</a:t>
            </a:r>
            <a:r>
              <a:rPr lang="en-US" sz="1400">
                <a:ea typeface="Verdana"/>
              </a:rPr>
              <a:t> auf dem </a:t>
            </a:r>
            <a:r>
              <a:rPr lang="en-US" sz="1400" b="1">
                <a:ea typeface="Verdana"/>
              </a:rPr>
              <a:t>One domain </a:t>
            </a:r>
            <a:r>
              <a:rPr lang="en-US" sz="1400" b="1" err="1">
                <a:ea typeface="Verdana"/>
              </a:rPr>
              <a:t>modell</a:t>
            </a:r>
            <a:endParaRPr lang="en-US" sz="1400" b="1"/>
          </a:p>
        </p:txBody>
      </p:sp>
      <p:sp>
        <p:nvSpPr>
          <p:cNvPr id="7" name="TextBox 6">
            <a:extLst>
              <a:ext uri="{FF2B5EF4-FFF2-40B4-BE49-F238E27FC236}">
                <a16:creationId xmlns:a16="http://schemas.microsoft.com/office/drawing/2014/main" id="{03087BCE-B725-8C50-0B6A-B14763AED96A}"/>
              </a:ext>
            </a:extLst>
          </p:cNvPr>
          <p:cNvSpPr txBox="1"/>
          <p:nvPr/>
        </p:nvSpPr>
        <p:spPr>
          <a:xfrm>
            <a:off x="9553140" y="3165486"/>
            <a:ext cx="209027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err="1">
                <a:ea typeface="Verdana"/>
              </a:rPr>
              <a:t>Datenkonsistenz</a:t>
            </a:r>
            <a:r>
              <a:rPr lang="en-US" sz="1400">
                <a:ea typeface="Verdana"/>
              </a:rPr>
              <a:t> </a:t>
            </a:r>
            <a:r>
              <a:rPr lang="en-US" sz="1400" err="1">
                <a:ea typeface="Verdana"/>
              </a:rPr>
              <a:t>über</a:t>
            </a:r>
            <a:r>
              <a:rPr lang="en-US" sz="1400">
                <a:ea typeface="Verdana"/>
              </a:rPr>
              <a:t> alle </a:t>
            </a:r>
            <a:r>
              <a:rPr lang="en-US" sz="1400" err="1">
                <a:ea typeface="Verdana"/>
              </a:rPr>
              <a:t>Anwendungen</a:t>
            </a:r>
            <a:r>
              <a:rPr lang="en-US" sz="1400">
                <a:ea typeface="Verdana"/>
              </a:rPr>
              <a:t> </a:t>
            </a:r>
            <a:r>
              <a:rPr lang="en-US" sz="1400" err="1">
                <a:ea typeface="Verdana"/>
              </a:rPr>
              <a:t>hinweg</a:t>
            </a:r>
            <a:endParaRPr lang="en-US" sz="1400" err="1"/>
          </a:p>
        </p:txBody>
      </p:sp>
      <p:sp>
        <p:nvSpPr>
          <p:cNvPr id="9" name="TextBox 8">
            <a:extLst>
              <a:ext uri="{FF2B5EF4-FFF2-40B4-BE49-F238E27FC236}">
                <a16:creationId xmlns:a16="http://schemas.microsoft.com/office/drawing/2014/main" id="{68B8CCDE-C868-F69B-FBC2-9CEBCA1CEA37}"/>
              </a:ext>
            </a:extLst>
          </p:cNvPr>
          <p:cNvSpPr txBox="1"/>
          <p:nvPr/>
        </p:nvSpPr>
        <p:spPr>
          <a:xfrm>
            <a:off x="9434323" y="4591958"/>
            <a:ext cx="186036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err="1">
                <a:ea typeface="Verdana"/>
              </a:rPr>
              <a:t>Datenfilter</a:t>
            </a:r>
            <a:r>
              <a:rPr lang="en-US" sz="1400">
                <a:ea typeface="Verdana"/>
              </a:rPr>
              <a:t> und </a:t>
            </a:r>
            <a:r>
              <a:rPr lang="en-US" sz="1400" b="1" err="1">
                <a:ea typeface="Verdana"/>
              </a:rPr>
              <a:t>Erweiterbarkeit</a:t>
            </a:r>
            <a:r>
              <a:rPr lang="en-US" sz="1400">
                <a:ea typeface="Verdana"/>
              </a:rPr>
              <a:t> der </a:t>
            </a:r>
            <a:r>
              <a:rPr lang="en-US" sz="1400" err="1">
                <a:ea typeface="Verdana"/>
              </a:rPr>
              <a:t>Datenobjekte</a:t>
            </a:r>
            <a:r>
              <a:rPr lang="en-US" sz="1400">
                <a:ea typeface="Verdana"/>
              </a:rPr>
              <a:t> </a:t>
            </a:r>
            <a:r>
              <a:rPr lang="en-US" sz="1400" err="1">
                <a:ea typeface="Verdana"/>
              </a:rPr>
              <a:t>ist</a:t>
            </a:r>
            <a:r>
              <a:rPr lang="en-US" sz="1400">
                <a:ea typeface="Verdana"/>
              </a:rPr>
              <a:t> </a:t>
            </a:r>
            <a:r>
              <a:rPr lang="en-US" sz="1400" err="1">
                <a:ea typeface="Verdana"/>
              </a:rPr>
              <a:t>gegeben</a:t>
            </a:r>
            <a:endParaRPr lang="en-US" sz="1400" err="1"/>
          </a:p>
        </p:txBody>
      </p:sp>
      <p:sp>
        <p:nvSpPr>
          <p:cNvPr id="10" name="Cloud 9">
            <a:extLst>
              <a:ext uri="{FF2B5EF4-FFF2-40B4-BE49-F238E27FC236}">
                <a16:creationId xmlns:a16="http://schemas.microsoft.com/office/drawing/2014/main" id="{31AB1A15-4507-3DE7-00E3-C62457AB3EE9}"/>
              </a:ext>
            </a:extLst>
          </p:cNvPr>
          <p:cNvSpPr/>
          <p:nvPr/>
        </p:nvSpPr>
        <p:spPr>
          <a:xfrm>
            <a:off x="9157304" y="1710008"/>
            <a:ext cx="2334433" cy="1010944"/>
          </a:xfrm>
          <a:prstGeom prst="cloud">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11">
            <a:extLst>
              <a:ext uri="{FF2B5EF4-FFF2-40B4-BE49-F238E27FC236}">
                <a16:creationId xmlns:a16="http://schemas.microsoft.com/office/drawing/2014/main" id="{4E1DD381-7960-4EBD-B609-7B726EBC123F}"/>
              </a:ext>
            </a:extLst>
          </p:cNvPr>
          <p:cNvSpPr/>
          <p:nvPr/>
        </p:nvSpPr>
        <p:spPr>
          <a:xfrm>
            <a:off x="9157305" y="3077935"/>
            <a:ext cx="2472142" cy="1130293"/>
          </a:xfrm>
          <a:prstGeom prst="cloud">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a:extLst>
              <a:ext uri="{FF2B5EF4-FFF2-40B4-BE49-F238E27FC236}">
                <a16:creationId xmlns:a16="http://schemas.microsoft.com/office/drawing/2014/main" id="{0A703A77-EAA6-8939-C08F-9F569844165F}"/>
              </a:ext>
            </a:extLst>
          </p:cNvPr>
          <p:cNvSpPr/>
          <p:nvPr/>
        </p:nvSpPr>
        <p:spPr>
          <a:xfrm>
            <a:off x="9010414" y="4482586"/>
            <a:ext cx="2481323" cy="1258823"/>
          </a:xfrm>
          <a:prstGeom prst="cloud">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a:extLst>
              <a:ext uri="{FF2B5EF4-FFF2-40B4-BE49-F238E27FC236}">
                <a16:creationId xmlns:a16="http://schemas.microsoft.com/office/drawing/2014/main" id="{9565E9AE-EC59-9133-2E15-9929EEA36791}"/>
              </a:ext>
            </a:extLst>
          </p:cNvPr>
          <p:cNvSpPr/>
          <p:nvPr/>
        </p:nvSpPr>
        <p:spPr>
          <a:xfrm rot="360000">
            <a:off x="-5058" y="3803213"/>
            <a:ext cx="2949541" cy="1653593"/>
          </a:xfrm>
          <a:prstGeom prst="cloud">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Connector: Curved 14">
            <a:extLst>
              <a:ext uri="{FF2B5EF4-FFF2-40B4-BE49-F238E27FC236}">
                <a16:creationId xmlns:a16="http://schemas.microsoft.com/office/drawing/2014/main" id="{C6A5D204-B75A-3F89-4899-CD4967010629}"/>
              </a:ext>
            </a:extLst>
          </p:cNvPr>
          <p:cNvCxnSpPr/>
          <p:nvPr/>
        </p:nvCxnSpPr>
        <p:spPr>
          <a:xfrm flipV="1">
            <a:off x="1473705" y="2846955"/>
            <a:ext cx="973820" cy="97834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31209143-9940-B5A5-7777-91A6A85D402A}"/>
              </a:ext>
            </a:extLst>
          </p:cNvPr>
          <p:cNvSpPr txBox="1"/>
          <p:nvPr/>
        </p:nvSpPr>
        <p:spPr>
          <a:xfrm>
            <a:off x="4738096" y="1268760"/>
            <a:ext cx="2715808" cy="215444"/>
          </a:xfrm>
          <a:prstGeom prst="rect">
            <a:avLst/>
          </a:prstGeom>
          <a:noFill/>
        </p:spPr>
        <p:txBody>
          <a:bodyPr wrap="none" rtlCol="0">
            <a:spAutoFit/>
          </a:bodyPr>
          <a:lstStyle/>
          <a:p>
            <a:r>
              <a:rPr lang="de-DE" sz="800" dirty="0"/>
              <a:t>MDG unterstützt generell keine Mitarbeiterdaten</a:t>
            </a:r>
          </a:p>
        </p:txBody>
      </p:sp>
      <p:sp>
        <p:nvSpPr>
          <p:cNvPr id="20" name="Titel 9">
            <a:extLst>
              <a:ext uri="{FF2B5EF4-FFF2-40B4-BE49-F238E27FC236}">
                <a16:creationId xmlns:a16="http://schemas.microsoft.com/office/drawing/2014/main" id="{1461001D-8D47-6EB4-4FB7-3051D180E193}"/>
              </a:ext>
            </a:extLst>
          </p:cNvPr>
          <p:cNvSpPr txBox="1">
            <a:spLocks/>
          </p:cNvSpPr>
          <p:nvPr/>
        </p:nvSpPr>
        <p:spPr bwMode="auto">
          <a:xfrm>
            <a:off x="551384" y="476672"/>
            <a:ext cx="6900976" cy="8442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2400" kern="1200">
                <a:solidFill>
                  <a:srgbClr val="184586"/>
                </a:solidFill>
                <a:latin typeface="Verdana" panose="020B0604030504040204" pitchFamily="34" charset="0"/>
                <a:ea typeface="Verdana" panose="020B0604030504040204" pitchFamily="34" charset="0"/>
                <a:cs typeface="Verdana" panose="020B0604030504040204" pitchFamily="34" charset="0"/>
              </a:defRPr>
            </a:lvl1pPr>
          </a:lstStyle>
          <a:p>
            <a:r>
              <a:rPr lang="de-DE" dirty="0"/>
              <a:t>Effizienter Datenaustausch mit Hilfe von SAP Master Data Integration</a:t>
            </a:r>
          </a:p>
        </p:txBody>
      </p:sp>
      <p:sp>
        <p:nvSpPr>
          <p:cNvPr id="21" name="Text Placeholder 3">
            <a:extLst>
              <a:ext uri="{FF2B5EF4-FFF2-40B4-BE49-F238E27FC236}">
                <a16:creationId xmlns:a16="http://schemas.microsoft.com/office/drawing/2014/main" id="{A982F604-67F1-DE02-5D63-8F1B9F5899DC}"/>
              </a:ext>
            </a:extLst>
          </p:cNvPr>
          <p:cNvSpPr txBox="1">
            <a:spLocks/>
          </p:cNvSpPr>
          <p:nvPr/>
        </p:nvSpPr>
        <p:spPr>
          <a:xfrm>
            <a:off x="551384" y="1266864"/>
            <a:ext cx="6624736" cy="399303"/>
          </a:xfrm>
          <a:prstGeom prst="rect">
            <a:avLst/>
          </a:prstGeom>
        </p:spPr>
        <p:txBody>
          <a:bodyPr vert="horz" lIns="0" tIns="0" rIns="0" bIns="0" rtlCol="0">
            <a:normAutofit/>
          </a:bodyPr>
          <a:lstStyle>
            <a:lvl1pPr marL="228600" indent="-228600" algn="l" defTabSz="914400" rtl="0" eaLnBrk="1" latinLnBrk="0" hangingPunct="1">
              <a:lnSpc>
                <a:spcPct val="150000"/>
              </a:lnSpc>
              <a:spcBef>
                <a:spcPts val="1000"/>
              </a:spcBef>
              <a:buClr>
                <a:srgbClr val="CE181E"/>
              </a:buClr>
              <a:buFont typeface="Wingdings" pitchFamily="2" charset="2"/>
              <a:buChar char="§"/>
              <a:defRPr sz="1400" kern="120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50000"/>
              </a:lnSpc>
              <a:spcBef>
                <a:spcPts val="0"/>
              </a:spcBef>
              <a:buClr>
                <a:srgbClr val="046595"/>
              </a:buClr>
              <a:buFont typeface="Wingdings" pitchFamily="2" charset="2"/>
              <a:buChar char="§"/>
              <a:defRPr sz="1200" kern="120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50000"/>
              </a:lnSpc>
              <a:spcBef>
                <a:spcPts val="500"/>
              </a:spcBef>
              <a:buClr>
                <a:srgbClr val="0380BB"/>
              </a:buClr>
              <a:buFont typeface="Wingdings" pitchFamily="2" charset="2"/>
              <a:buChar char="§"/>
              <a:defRPr sz="1100" kern="120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50000"/>
              </a:lnSpc>
              <a:spcBef>
                <a:spcPts val="500"/>
              </a:spcBef>
              <a:buClr>
                <a:schemeClr val="accent5">
                  <a:lumMod val="40000"/>
                  <a:lumOff val="60000"/>
                </a:schemeClr>
              </a:buClr>
              <a:buFont typeface="Wingdings" pitchFamily="2" charset="2"/>
              <a:buChar char="§"/>
              <a:defRPr sz="1050" kern="120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50000"/>
              </a:lnSpc>
              <a:spcBef>
                <a:spcPts val="500"/>
              </a:spcBef>
              <a:buClr>
                <a:schemeClr val="tx2"/>
              </a:buClr>
              <a:buFont typeface="System Font Regular"/>
              <a:buChar char="▪"/>
              <a:defRPr sz="1000" kern="120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dirty="0"/>
              <a:t>- am </a:t>
            </a:r>
            <a:r>
              <a:rPr lang="en-US" dirty="0" err="1"/>
              <a:t>Beispiel</a:t>
            </a:r>
            <a:r>
              <a:rPr lang="en-US" dirty="0"/>
              <a:t> von </a:t>
            </a:r>
            <a:r>
              <a:rPr lang="en-US" dirty="0" err="1"/>
              <a:t>Mitarbeiterdaten</a:t>
            </a:r>
            <a:r>
              <a:rPr lang="en-US" dirty="0"/>
              <a:t> - </a:t>
            </a:r>
          </a:p>
        </p:txBody>
      </p:sp>
    </p:spTree>
    <p:extLst>
      <p:ext uri="{BB962C8B-B14F-4D97-AF65-F5344CB8AC3E}">
        <p14:creationId xmlns:p14="http://schemas.microsoft.com/office/powerpoint/2010/main" val="4204925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a:themeElements>
    <a:clrScheme name="Custom 4">
      <a:dk1>
        <a:srgbClr val="424242"/>
      </a:dk1>
      <a:lt1>
        <a:srgbClr val="FFFFFF"/>
      </a:lt1>
      <a:dk2>
        <a:srgbClr val="797979"/>
      </a:dk2>
      <a:lt2>
        <a:srgbClr val="E7E6E6"/>
      </a:lt2>
      <a:accent1>
        <a:srgbClr val="013A6A"/>
      </a:accent1>
      <a:accent2>
        <a:srgbClr val="6797B7"/>
      </a:accent2>
      <a:accent3>
        <a:srgbClr val="D7DAD6"/>
      </a:accent3>
      <a:accent4>
        <a:srgbClr val="002355"/>
      </a:accent4>
      <a:accent5>
        <a:srgbClr val="174485"/>
      </a:accent5>
      <a:accent6>
        <a:srgbClr val="046594"/>
      </a:accent6>
      <a:hlink>
        <a:srgbClr val="517390"/>
      </a:hlink>
      <a:folHlink>
        <a:srgbClr val="8FAEC4"/>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EPI-USE Red">
      <a:srgbClr val="CE181E"/>
    </a:custClr>
    <a:custClr name="EPI-USE Blue">
      <a:srgbClr val="001844"/>
    </a:custClr>
    <a:custClr name="Primary Colour">
      <a:srgbClr val="003A6B"/>
    </a:custClr>
    <a:custClr name="Primary Colour">
      <a:srgbClr val="6897B8"/>
    </a:custClr>
    <a:custClr name="Primary Colour">
      <a:srgbClr val="D7DAD6"/>
    </a:custClr>
    <a:custClr name="Secondary Colour">
      <a:srgbClr val="002354"/>
    </a:custClr>
    <a:custClr name="Secondary Colour">
      <a:srgbClr val="184586"/>
    </a:custClr>
    <a:custClr name="Secondary Colour">
      <a:srgbClr val="046595"/>
    </a:custClr>
    <a:custClr name="Secondary Colour">
      <a:srgbClr val="507392"/>
    </a:custClr>
    <a:custClr name="Secondary Colour">
      <a:srgbClr val="6897B8"/>
    </a:custClr>
    <a:custClr name="Secondary Colour">
      <a:srgbClr val="F2F2F2"/>
    </a:custClr>
    <a:custClr name="Spot Colour">
      <a:srgbClr val="113364"/>
    </a:custClr>
    <a:custClr name="Spot Colour">
      <a:srgbClr val="2042B1"/>
    </a:custClr>
    <a:custClr name="Spot Colour">
      <a:srgbClr val="0070BF"/>
    </a:custClr>
    <a:custClr name="Spot Colour">
      <a:srgbClr val="00B050"/>
    </a:custClr>
    <a:custClr name="Spot Colour">
      <a:srgbClr val="FAE200"/>
    </a:custClr>
    <a:custClr name="Spot Colour">
      <a:srgbClr val="FF9300"/>
    </a:custClr>
    <a:custClr name="Spot Colour">
      <a:srgbClr val="C00000"/>
    </a:custClr>
    <a:custClr name="Spot Colour">
      <a:srgbClr val="313131"/>
    </a:custClr>
  </a:custClrLst>
  <a:extLst>
    <a:ext uri="{05A4C25C-085E-4340-85A3-A5531E510DB2}">
      <thm15:themeFamily xmlns:thm15="http://schemas.microsoft.com/office/thememl/2012/main" name="Präsentation4" id="{4BB36F8E-1831-5844-A712-861EDDD0DD6C}" vid="{7D4A39D5-A3BA-5149-9708-3E9EE7ACE1D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6012EE0EE194E4F8FAF564DAC167FEA" ma:contentTypeVersion="18" ma:contentTypeDescription="Ein neues Dokument erstellen." ma:contentTypeScope="" ma:versionID="ad9e67b2c43b4c4c4f4b500a83edef11">
  <xsd:schema xmlns:xsd="http://www.w3.org/2001/XMLSchema" xmlns:xs="http://www.w3.org/2001/XMLSchema" xmlns:p="http://schemas.microsoft.com/office/2006/metadata/properties" xmlns:ns2="d3e11325-e39c-4946-810b-be2856ddcbe9" xmlns:ns3="aa1ccb42-7cdc-403e-a462-f1b20785ae94" targetNamespace="http://schemas.microsoft.com/office/2006/metadata/properties" ma:root="true" ma:fieldsID="077932b0ddb013a9b8f422e2a12b1f2b" ns2:_="" ns3:_="">
    <xsd:import namespace="d3e11325-e39c-4946-810b-be2856ddcbe9"/>
    <xsd:import namespace="aa1ccb42-7cdc-403e-a462-f1b20785ae9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Location" minOccurs="0"/>
                <xsd:element ref="ns3:MediaServiceAutoKeyPoints" minOccurs="0"/>
                <xsd:element ref="ns3:MediaServiceKeyPoints"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e11325-e39c-4946-810b-be2856ddcbe9"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TaxCatchAll" ma:index="16" nillable="true" ma:displayName="Taxonomy Catch All Column" ma:hidden="true" ma:list="{bf699a30-6e90-4c9f-b45c-405c9f924242}" ma:internalName="TaxCatchAll" ma:showField="CatchAllData" ma:web="d3e11325-e39c-4946-810b-be2856ddcbe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a1ccb42-7cdc-403e-a462-f1b20785ae9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Bildmarkierungen" ma:readOnly="false" ma:fieldId="{5cf76f15-5ced-4ddc-b409-7134ff3c332f}" ma:taxonomyMulti="true" ma:sspId="a5cc3639-fa82-406e-bfdc-6e27a69b6bf2"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3e11325-e39c-4946-810b-be2856ddcbe9" xsi:nil="true"/>
    <lcf76f155ced4ddcb4097134ff3c332f xmlns="aa1ccb42-7cdc-403e-a462-f1b20785ae9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3D0891-C340-4AC8-9FBB-1CABEA229765}"/>
</file>

<file path=customXml/itemProps2.xml><?xml version="1.0" encoding="utf-8"?>
<ds:datastoreItem xmlns:ds="http://schemas.openxmlformats.org/officeDocument/2006/customXml" ds:itemID="{22E3FC33-3B8C-4A3A-B2F3-BF82FAF84BF3}">
  <ds:schemaRefs>
    <ds:schemaRef ds:uri="ff050c2a-17ba-41c1-8267-c1e43470c843"/>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http://purl.org/dc/terms/"/>
    <ds:schemaRef ds:uri="http://www.w3.org/XML/1998/namespace"/>
    <ds:schemaRef ds:uri="http://purl.org/dc/dcmitype/"/>
    <ds:schemaRef ds:uri="http://purl.org/dc/elements/1.1/"/>
    <ds:schemaRef ds:uri="d3e11325-e39c-4946-810b-be2856ddcbe9"/>
    <ds:schemaRef ds:uri="aa1ccb42-7cdc-403e-a462-f1b20785ae94"/>
  </ds:schemaRefs>
</ds:datastoreItem>
</file>

<file path=customXml/itemProps3.xml><?xml version="1.0" encoding="utf-8"?>
<ds:datastoreItem xmlns:ds="http://schemas.openxmlformats.org/officeDocument/2006/customXml" ds:itemID="{E6918E37-B855-4124-B188-DAC51B4977B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Template>
  <TotalTime>0</TotalTime>
  <Words>2973</Words>
  <Application>Microsoft Office PowerPoint</Application>
  <PresentationFormat>Breitbild</PresentationFormat>
  <Paragraphs>490</Paragraphs>
  <Slides>34</Slides>
  <Notes>14</Notes>
  <HiddenSlides>2</HiddenSlides>
  <MMClips>0</MMClips>
  <ScaleCrop>false</ScaleCrop>
  <HeadingPairs>
    <vt:vector size="8" baseType="variant">
      <vt:variant>
        <vt:lpstr>Verwendete Schriftarten</vt:lpstr>
      </vt:variant>
      <vt:variant>
        <vt:i4>10</vt:i4>
      </vt:variant>
      <vt:variant>
        <vt:lpstr>Design</vt:lpstr>
      </vt:variant>
      <vt:variant>
        <vt:i4>1</vt:i4>
      </vt:variant>
      <vt:variant>
        <vt:lpstr>Eingebettete OLE-Server</vt:lpstr>
      </vt:variant>
      <vt:variant>
        <vt:i4>1</vt:i4>
      </vt:variant>
      <vt:variant>
        <vt:lpstr>Folientitel</vt:lpstr>
      </vt:variant>
      <vt:variant>
        <vt:i4>34</vt:i4>
      </vt:variant>
    </vt:vector>
  </HeadingPairs>
  <TitlesOfParts>
    <vt:vector size="46" baseType="lpstr">
      <vt:lpstr>72</vt:lpstr>
      <vt:lpstr>-apple-system</vt:lpstr>
      <vt:lpstr>Aptos</vt:lpstr>
      <vt:lpstr>Arial</vt:lpstr>
      <vt:lpstr>Arial Unicode MS</vt:lpstr>
      <vt:lpstr>Calibri</vt:lpstr>
      <vt:lpstr>Monaco</vt:lpstr>
      <vt:lpstr>System Font Regular</vt:lpstr>
      <vt:lpstr>Verdana</vt:lpstr>
      <vt:lpstr>Wingdings</vt:lpstr>
      <vt:lpstr>Office</vt:lpstr>
      <vt:lpstr>think-cell Slide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Geschäftspartnermodell – Person der Belegschaft Anlage von Anwendungsbenutzern und Mitarbeiter-Geschäftspartnern</vt:lpstr>
      <vt:lpstr>PowerPoint-Präsentation</vt:lpstr>
      <vt:lpstr>PowerPoint-Präsentation</vt:lpstr>
      <vt:lpstr>Geschäftspartnermodell – Person der Belegschaft Exkurs: Schutz sensibler Daten </vt:lpstr>
      <vt:lpstr>Geschäftspartnermodell – Person der Belegschaft Exkurs: Schutz sensibler Daten </vt:lpstr>
      <vt:lpstr>Geschäftspartnermodell – Person der Belegschaft Exkurs: Schutz sensibler Daten </vt:lpstr>
      <vt:lpstr>Geschäftspartnermodell – Person der Belegschaft Exkurs: Schutz sensibler Daten </vt:lpstr>
      <vt:lpstr>Geschäftspartnermodell - Person der Belegschaft Mitarbeiter als Anwendungsbenutzer </vt:lpstr>
      <vt:lpstr>Verwendung von replizierten Mitarbeiterdaten Professional Services / SAP Project and Resource Management </vt:lpstr>
      <vt:lpstr>Verwendung von replizierten Mitarbeiterdaten Professional Services / SAP Project and Resource Management </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Anna-Katharina Glocker</dc:creator>
  <cp:lastModifiedBy>Nicole Schroeter</cp:lastModifiedBy>
  <cp:revision>18</cp:revision>
  <cp:lastPrinted>2021-03-28T18:15:15Z</cp:lastPrinted>
  <dcterms:created xsi:type="dcterms:W3CDTF">2024-08-05T13:17:35Z</dcterms:created>
  <dcterms:modified xsi:type="dcterms:W3CDTF">2025-05-12T07:10:27Z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0x010100B6012EE0EE194E4F8FAF564DAC167FEA</vt:lpwstr>
  </property>
  <property fmtid="{D5CDD505-2E9C-101B-9397-08002B2CF9AE}" pid="3" name="MediaServiceImageTags">
    <vt:lpwstr/>
  </property>
</Properties>
</file>